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939" r:id="rId2"/>
    <p:sldId id="965" r:id="rId3"/>
    <p:sldId id="973" r:id="rId4"/>
    <p:sldId id="968" r:id="rId5"/>
    <p:sldId id="969" r:id="rId6"/>
    <p:sldId id="970" r:id="rId7"/>
    <p:sldId id="971" r:id="rId8"/>
    <p:sldId id="974" r:id="rId9"/>
    <p:sldId id="977" r:id="rId10"/>
    <p:sldId id="990" r:id="rId11"/>
    <p:sldId id="991" r:id="rId12"/>
    <p:sldId id="1037" r:id="rId13"/>
    <p:sldId id="1027" r:id="rId14"/>
    <p:sldId id="992" r:id="rId15"/>
    <p:sldId id="1038" r:id="rId16"/>
    <p:sldId id="976" r:id="rId17"/>
    <p:sldId id="978" r:id="rId18"/>
    <p:sldId id="979" r:id="rId19"/>
    <p:sldId id="975" r:id="rId20"/>
    <p:sldId id="982" r:id="rId21"/>
    <p:sldId id="1021" r:id="rId22"/>
  </p:sldIdLst>
  <p:sldSz cx="12190413" cy="6858000"/>
  <p:notesSz cx="6858000" cy="9144000"/>
  <p:embeddedFontLst>
    <p:embeddedFont>
      <p:font typeface="Segoe UI Light" panose="020B0502040204020203" pitchFamily="34" charset="0"/>
      <p:regular r:id="rId25"/>
      <p:italic r:id="rId26"/>
    </p:embeddedFont>
    <p:embeddedFont>
      <p:font typeface="Segoe UI" panose="020B0502040204020203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 userDrawn="1">
          <p15:clr>
            <a:srgbClr val="A4A3A4"/>
          </p15:clr>
        </p15:guide>
        <p15:guide id="2" orient="horz" pos="958" userDrawn="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pos="340">
          <p15:clr>
            <a:srgbClr val="A4A3A4"/>
          </p15:clr>
        </p15:guide>
        <p15:guide id="5" pos="3840">
          <p15:clr>
            <a:srgbClr val="A4A3A4"/>
          </p15:clr>
        </p15:guide>
        <p15:guide id="6" pos="7332" userDrawn="1">
          <p15:clr>
            <a:srgbClr val="A4A3A4"/>
          </p15:clr>
        </p15:guide>
        <p15:guide id="7" orient="horz" pos="3660">
          <p15:clr>
            <a:srgbClr val="A4A3A4"/>
          </p15:clr>
        </p15:guide>
        <p15:guide id="8" orient="horz" pos="952">
          <p15:clr>
            <a:srgbClr val="A4A3A4"/>
          </p15:clr>
        </p15:guide>
        <p15:guide id="9" pos="341">
          <p15:clr>
            <a:srgbClr val="A4A3A4"/>
          </p15:clr>
        </p15:guide>
        <p15:guide id="10" pos="7337">
          <p15:clr>
            <a:srgbClr val="A4A3A4"/>
          </p15:clr>
        </p15:guide>
        <p15:guide id="11" orient="horz" pos="29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LB-NB-Langner" initials="PL" lastIdx="1" clrIdx="0">
    <p:extLst>
      <p:ext uri="{19B8F6BF-5375-455C-9EA6-DF929625EA0E}">
        <p15:presenceInfo xmlns:p15="http://schemas.microsoft.com/office/powerpoint/2012/main" userId="HLB-NB-Langn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4650"/>
    <a:srgbClr val="3D505B"/>
    <a:srgbClr val="3A4C57"/>
    <a:srgbClr val="354750"/>
    <a:srgbClr val="364851"/>
    <a:srgbClr val="E6ECEE"/>
    <a:srgbClr val="FAFAFA"/>
    <a:srgbClr val="F6F6F6"/>
    <a:srgbClr val="3C4F5A"/>
    <a:srgbClr val="3849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6051" autoAdjust="0"/>
  </p:normalViewPr>
  <p:slideViewPr>
    <p:cSldViewPr snapToGrid="0" snapToObjects="1" showGuides="1">
      <p:cViewPr varScale="1">
        <p:scale>
          <a:sx n="88" d="100"/>
          <a:sy n="88" d="100"/>
        </p:scale>
        <p:origin x="624" y="72"/>
      </p:cViewPr>
      <p:guideLst>
        <p:guide orient="horz" pos="278"/>
        <p:guide orient="horz" pos="958"/>
        <p:guide orient="horz" pos="3952"/>
        <p:guide pos="340"/>
        <p:guide pos="3840"/>
        <p:guide pos="7332"/>
        <p:guide orient="horz" pos="3660"/>
        <p:guide orient="horz" pos="952"/>
        <p:guide pos="341"/>
        <p:guide pos="7337"/>
        <p:guide orient="horz" pos="2988"/>
      </p:guideLst>
    </p:cSldViewPr>
  </p:slideViewPr>
  <p:outlineViewPr>
    <p:cViewPr>
      <p:scale>
        <a:sx n="33" d="100"/>
        <a:sy n="33" d="100"/>
      </p:scale>
      <p:origin x="0" y="-53595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 snapToObjects="1" showGuides="1">
      <p:cViewPr varScale="1">
        <p:scale>
          <a:sx n="71" d="100"/>
          <a:sy n="71" d="100"/>
        </p:scale>
        <p:origin x="3978" y="5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"/>
          <p:cNvSpPr>
            <a:spLocks noGrp="1"/>
          </p:cNvSpPr>
          <p:nvPr>
            <p:ph type="ftr" sz="quarter" idx="2"/>
          </p:nvPr>
        </p:nvSpPr>
        <p:spPr>
          <a:xfrm>
            <a:off x="0" y="8604000"/>
            <a:ext cx="5040000" cy="540000"/>
          </a:xfrm>
          <a:prstGeom prst="rect">
            <a:avLst/>
          </a:prstGeom>
        </p:spPr>
        <p:txBody>
          <a:bodyPr vert="horz" lIns="360000" tIns="0" rIns="0" bIns="180000" rtlCol="0" anchor="b"/>
          <a:lstStyle>
            <a:lvl1pPr algn="l">
              <a:defRPr sz="1200"/>
            </a:lvl1pPr>
          </a:lstStyle>
          <a:p>
            <a:endParaRPr lang="de-DE" dirty="0">
              <a:latin typeface="Segoe UI Light" panose="020B0502040204020203" pitchFamily="34" charset="0"/>
            </a:endParaRPr>
          </a:p>
        </p:txBody>
      </p:sp>
      <p:sp>
        <p:nvSpPr>
          <p:cNvPr id="5" name="Foliennummer"/>
          <p:cNvSpPr>
            <a:spLocks noGrp="1"/>
          </p:cNvSpPr>
          <p:nvPr>
            <p:ph type="sldNum" sz="quarter" idx="3"/>
          </p:nvPr>
        </p:nvSpPr>
        <p:spPr>
          <a:xfrm>
            <a:off x="5418000" y="8604000"/>
            <a:ext cx="1440000" cy="540000"/>
          </a:xfrm>
          <a:prstGeom prst="rect">
            <a:avLst/>
          </a:prstGeom>
        </p:spPr>
        <p:txBody>
          <a:bodyPr vert="horz" lIns="0" tIns="0" rIns="360000" bIns="180000" rtlCol="0" anchor="b"/>
          <a:lstStyle>
            <a:lvl1pPr algn="r">
              <a:defRPr sz="1200"/>
            </a:lvl1pPr>
          </a:lstStyle>
          <a:p>
            <a:fld id="{CD9C266D-9BF6-45DD-93F4-23D3D4380AFF}" type="slidenum">
              <a:rPr lang="de-DE" smtClean="0">
                <a:latin typeface="Segoe UI Light" panose="020B0502040204020203" pitchFamily="34" charset="0"/>
              </a:rPr>
              <a:t>‹Nr.›</a:t>
            </a:fld>
            <a:endParaRPr lang="de-DE" dirty="0"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939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"/>
          <p:cNvSpPr>
            <a:spLocks noGrp="1" noRot="1" noChangeAspect="1"/>
          </p:cNvSpPr>
          <p:nvPr>
            <p:ph type="sldImg" idx="2"/>
          </p:nvPr>
        </p:nvSpPr>
        <p:spPr>
          <a:xfrm>
            <a:off x="360000" y="432000"/>
            <a:ext cx="6138000" cy="3454424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  <p:txBody>
          <a:bodyPr vert="horz" lIns="0" tIns="0" rIns="0" bIns="0" rtlCol="0" anchor="ctr"/>
          <a:lstStyle/>
          <a:p>
            <a:endParaRPr lang="de-DE" noProof="0" dirty="0"/>
          </a:p>
        </p:txBody>
      </p:sp>
      <p:sp>
        <p:nvSpPr>
          <p:cNvPr id="5" name="Notizen"/>
          <p:cNvSpPr>
            <a:spLocks noGrp="1"/>
          </p:cNvSpPr>
          <p:nvPr>
            <p:ph type="body" sz="quarter" idx="3"/>
          </p:nvPr>
        </p:nvSpPr>
        <p:spPr>
          <a:xfrm>
            <a:off x="359999" y="4248000"/>
            <a:ext cx="6138000" cy="40680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ußzeile"/>
          <p:cNvSpPr>
            <a:spLocks noGrp="1"/>
          </p:cNvSpPr>
          <p:nvPr>
            <p:ph type="ftr" sz="quarter" idx="4"/>
          </p:nvPr>
        </p:nvSpPr>
        <p:spPr>
          <a:xfrm>
            <a:off x="0" y="8604000"/>
            <a:ext cx="5040000" cy="540000"/>
          </a:xfrm>
          <a:prstGeom prst="rect">
            <a:avLst/>
          </a:prstGeom>
        </p:spPr>
        <p:txBody>
          <a:bodyPr vert="horz" lIns="360000" tIns="0" rIns="0" bIns="180000" rtlCol="0" anchor="b"/>
          <a:lstStyle>
            <a:lvl1pPr algn="l">
              <a:defRPr sz="1200">
                <a:latin typeface="Segoe UI Light" panose="020B0502040204020203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"/>
          <p:cNvSpPr>
            <a:spLocks noGrp="1"/>
          </p:cNvSpPr>
          <p:nvPr>
            <p:ph type="sldNum" sz="quarter" idx="5"/>
          </p:nvPr>
        </p:nvSpPr>
        <p:spPr>
          <a:xfrm>
            <a:off x="5418000" y="8604000"/>
            <a:ext cx="1440000" cy="540000"/>
          </a:xfrm>
          <a:prstGeom prst="rect">
            <a:avLst/>
          </a:prstGeom>
        </p:spPr>
        <p:txBody>
          <a:bodyPr vert="horz" lIns="0" tIns="0" rIns="360000" bIns="180000" rtlCol="0" anchor="b"/>
          <a:lstStyle>
            <a:lvl1pPr algn="r">
              <a:defRPr sz="1200">
                <a:latin typeface="Segoe UI Light" panose="020B0502040204020203" pitchFamily="34" charset="0"/>
              </a:defRPr>
            </a:lvl1pPr>
          </a:lstStyle>
          <a:p>
            <a:fld id="{92DA5471-CC57-402A-9527-36A1D012F6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65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60363" y="431800"/>
            <a:ext cx="6137275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A5471-CC57-402A-9527-36A1D012F698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2671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26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A1F5D5A9-5E6E-44A1-86A7-3E909A85A7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/>
              <a:t>Titelformat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0394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6ED870-042A-4621-BDF4-5671C24CD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 dirty="0"/>
              <a:t>Titelformat durch Klicken bearbeiten</a:t>
            </a:r>
            <a:endParaRPr lang="en-US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18DABBA-3758-4136-8CC8-07E6908402C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39750" y="2944800"/>
            <a:ext cx="11109325" cy="306000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20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6ED870-042A-4621-BDF4-5671C24CD8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 dirty="0"/>
              <a:t>Titelformat durch Klicken bearbeiten</a:t>
            </a:r>
            <a:endParaRPr lang="en-US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18DABBA-3758-4136-8CC8-07E6908402C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539750" y="2944800"/>
            <a:ext cx="5338800" cy="306000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US" dirty="0"/>
          </a:p>
        </p:txBody>
      </p:sp>
      <p:sp>
        <p:nvSpPr>
          <p:cNvPr id="4" name="Inhaltsplatzhalter 8">
            <a:extLst>
              <a:ext uri="{FF2B5EF4-FFF2-40B4-BE49-F238E27FC236}">
                <a16:creationId xmlns:a16="http://schemas.microsoft.com/office/drawing/2014/main" id="{F24045A6-9FF1-416D-A971-4B679E2B656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6310800" y="2944800"/>
            <a:ext cx="5338800" cy="3060000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83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 1"/>
          <p:cNvSpPr>
            <a:spLocks noGrp="1"/>
          </p:cNvSpPr>
          <p:nvPr>
            <p:ph sz="half" idx="1" hasCustomPrompt="1"/>
          </p:nvPr>
        </p:nvSpPr>
        <p:spPr bwMode="gray">
          <a:xfrm>
            <a:off x="540000" y="2944800"/>
            <a:ext cx="3402441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Inhalt 2"/>
          <p:cNvSpPr>
            <a:spLocks noGrp="1"/>
          </p:cNvSpPr>
          <p:nvPr>
            <p:ph sz="half" idx="2" hasCustomPrompt="1"/>
          </p:nvPr>
        </p:nvSpPr>
        <p:spPr bwMode="gray">
          <a:xfrm>
            <a:off x="4393800" y="2944800"/>
            <a:ext cx="3402000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F3DFD6AE-A051-4C95-AE11-39F0A820C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/>
              <a:t>Titelformat durch Klicken bearbeiten</a:t>
            </a:r>
          </a:p>
        </p:txBody>
      </p:sp>
      <p:sp>
        <p:nvSpPr>
          <p:cNvPr id="11" name="Inhalt 2">
            <a:extLst>
              <a:ext uri="{FF2B5EF4-FFF2-40B4-BE49-F238E27FC236}">
                <a16:creationId xmlns:a16="http://schemas.microsoft.com/office/drawing/2014/main" id="{4F215AAF-291F-4D23-ABD3-AF697D79514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 bwMode="gray">
          <a:xfrm>
            <a:off x="8247159" y="2944800"/>
            <a:ext cx="3402441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5040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/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noProof="0"/>
              <a:t>Titelformat durch Klicken bearbeiten</a:t>
            </a:r>
          </a:p>
        </p:txBody>
      </p:sp>
      <p:sp>
        <p:nvSpPr>
          <p:cNvPr id="3" name="Inhalt"/>
          <p:cNvSpPr>
            <a:spLocks noGrp="1"/>
          </p:cNvSpPr>
          <p:nvPr>
            <p:ph type="body" idx="1"/>
          </p:nvPr>
        </p:nvSpPr>
        <p:spPr bwMode="gray">
          <a:xfrm>
            <a:off x="540000" y="2944562"/>
            <a:ext cx="11109600" cy="30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Datum"/>
          <p:cNvSpPr>
            <a:spLocks noGrp="1"/>
          </p:cNvSpPr>
          <p:nvPr>
            <p:ph type="dt" sz="half" idx="2"/>
          </p:nvPr>
        </p:nvSpPr>
        <p:spPr bwMode="gray">
          <a:xfrm>
            <a:off x="9281505" y="6242862"/>
            <a:ext cx="1955724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E3DA2DB-55D7-4384-9617-20EE2EC6B4AB}" type="datetime1">
              <a:rPr lang="de-DE" noProof="0" smtClean="0"/>
              <a:pPr/>
              <a:t>17.03.2021</a:t>
            </a:fld>
            <a:endParaRPr lang="de-DE" noProof="0" dirty="0"/>
          </a:p>
        </p:txBody>
      </p:sp>
      <p:sp>
        <p:nvSpPr>
          <p:cNvPr id="5" name="Fußzeile"/>
          <p:cNvSpPr>
            <a:spLocks noGrp="1"/>
          </p:cNvSpPr>
          <p:nvPr>
            <p:ph type="ftr" sz="quarter" idx="3"/>
          </p:nvPr>
        </p:nvSpPr>
        <p:spPr bwMode="gray">
          <a:xfrm>
            <a:off x="7975770" y="6401212"/>
            <a:ext cx="3261459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 cap="none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 noProof="0" dirty="0"/>
              <a:t>Beispiel Master PowerPoint</a:t>
            </a:r>
          </a:p>
        </p:txBody>
      </p:sp>
      <p:sp>
        <p:nvSpPr>
          <p:cNvPr id="6" name="Foliennummer"/>
          <p:cNvSpPr>
            <a:spLocks noGrp="1"/>
          </p:cNvSpPr>
          <p:nvPr>
            <p:ph type="sldNum" sz="quarter" idx="4"/>
          </p:nvPr>
        </p:nvSpPr>
        <p:spPr bwMode="gray">
          <a:xfrm>
            <a:off x="11262629" y="6190178"/>
            <a:ext cx="386971" cy="41594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2CEFE82-39F2-4F47-8A0C-D5AB3496FA5C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9755215-1589-40F8-B207-5861FEBF404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2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50" r:id="rId3"/>
    <p:sldLayoutId id="2147483664" r:id="rId4"/>
    <p:sldLayoutId id="2147483660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000" b="0" kern="1200" cap="all" baseline="0">
          <a:solidFill>
            <a:srgbClr val="009CB4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sv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57.svg"/><Relationship Id="rId18" Type="http://schemas.openxmlformats.org/officeDocument/2006/relationships/image" Target="../media/image32.png"/><Relationship Id="rId3" Type="http://schemas.openxmlformats.org/officeDocument/2006/relationships/image" Target="../media/image47.svg"/><Relationship Id="rId21" Type="http://schemas.openxmlformats.org/officeDocument/2006/relationships/image" Target="../media/image3.png"/><Relationship Id="rId7" Type="http://schemas.openxmlformats.org/officeDocument/2006/relationships/image" Target="../media/image51.svg"/><Relationship Id="rId12" Type="http://schemas.openxmlformats.org/officeDocument/2006/relationships/image" Target="../media/image29.png"/><Relationship Id="rId17" Type="http://schemas.openxmlformats.org/officeDocument/2006/relationships/image" Target="../media/image61.svg"/><Relationship Id="rId2" Type="http://schemas.openxmlformats.org/officeDocument/2006/relationships/image" Target="../media/image24.png"/><Relationship Id="rId16" Type="http://schemas.openxmlformats.org/officeDocument/2006/relationships/image" Target="../media/image31.png"/><Relationship Id="rId20" Type="http://schemas.openxmlformats.org/officeDocument/2006/relationships/slide" Target="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11" Type="http://schemas.openxmlformats.org/officeDocument/2006/relationships/image" Target="../media/image55.svg"/><Relationship Id="rId5" Type="http://schemas.openxmlformats.org/officeDocument/2006/relationships/image" Target="../media/image49.svg"/><Relationship Id="rId15" Type="http://schemas.openxmlformats.org/officeDocument/2006/relationships/image" Target="../media/image59.svg"/><Relationship Id="rId10" Type="http://schemas.openxmlformats.org/officeDocument/2006/relationships/image" Target="../media/image28.png"/><Relationship Id="rId19" Type="http://schemas.openxmlformats.org/officeDocument/2006/relationships/image" Target="../media/image63.svg"/><Relationship Id="rId4" Type="http://schemas.openxmlformats.org/officeDocument/2006/relationships/image" Target="../media/image25.png"/><Relationship Id="rId9" Type="http://schemas.openxmlformats.org/officeDocument/2006/relationships/image" Target="../media/image53.svg"/><Relationship Id="rId14" Type="http://schemas.openxmlformats.org/officeDocument/2006/relationships/image" Target="../media/image30.png"/><Relationship Id="rId22" Type="http://schemas.openxmlformats.org/officeDocument/2006/relationships/image" Target="../media/image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://creativecommons.org/licenses/by-sa/4.0/" TargetMode="External"/><Relationship Id="rId4" Type="http://schemas.openxmlformats.org/officeDocument/2006/relationships/hyperlink" Target="https://tu-dresden.de/gsw/jura/igetem/jfbimd13/ressourcen/dateien/dateien/DataJus/DataJus_Zusammenfassung_Gutachten_12-07-18.pd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9.svg"/><Relationship Id="rId10" Type="http://schemas.openxmlformats.org/officeDocument/2006/relationships/image" Target="../media/image2.svg"/><Relationship Id="rId4" Type="http://schemas.openxmlformats.org/officeDocument/2006/relationships/image" Target="../media/image5.png"/><Relationship Id="rId9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13" Type="http://schemas.openxmlformats.org/officeDocument/2006/relationships/image" Target="../media/image13.png"/><Relationship Id="rId3" Type="http://schemas.openxmlformats.org/officeDocument/2006/relationships/image" Target="../media/image14.svg"/><Relationship Id="rId7" Type="http://schemas.openxmlformats.org/officeDocument/2006/relationships/image" Target="../media/image10.png"/><Relationship Id="rId12" Type="http://schemas.openxmlformats.org/officeDocument/2006/relationships/image" Target="../media/image23.svg"/><Relationship Id="rId17" Type="http://schemas.openxmlformats.org/officeDocument/2006/relationships/image" Target="../media/image2.svg"/><Relationship Id="rId2" Type="http://schemas.openxmlformats.org/officeDocument/2006/relationships/image" Target="../media/image8.png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5" Type="http://schemas.openxmlformats.org/officeDocument/2006/relationships/image" Target="../media/image7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11.png"/><Relationship Id="rId14" Type="http://schemas.openxmlformats.org/officeDocument/2006/relationships/image" Target="../media/image25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13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12" Type="http://schemas.openxmlformats.org/officeDocument/2006/relationships/image" Target="../media/image35.svg"/><Relationship Id="rId2" Type="http://schemas.openxmlformats.org/officeDocument/2006/relationships/image" Target="../media/image7.png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11" Type="http://schemas.openxmlformats.org/officeDocument/2006/relationships/image" Target="../media/image18.png"/><Relationship Id="rId5" Type="http://schemas.openxmlformats.org/officeDocument/2006/relationships/image" Target="../media/image15.png"/><Relationship Id="rId15" Type="http://schemas.openxmlformats.org/officeDocument/2006/relationships/image" Target="../media/image1.png"/><Relationship Id="rId10" Type="http://schemas.openxmlformats.org/officeDocument/2006/relationships/image" Target="../media/image33.svg"/><Relationship Id="rId4" Type="http://schemas.openxmlformats.org/officeDocument/2006/relationships/image" Target="../media/image27.svg"/><Relationship Id="rId9" Type="http://schemas.openxmlformats.org/officeDocument/2006/relationships/image" Target="../media/image17.png"/><Relationship Id="rId14" Type="http://schemas.openxmlformats.org/officeDocument/2006/relationships/image" Target="../media/image37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image" Target="../media/image20.png"/><Relationship Id="rId7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svg"/><Relationship Id="rId5" Type="http://schemas.openxmlformats.org/officeDocument/2006/relationships/image" Target="../media/image21.png"/><Relationship Id="rId4" Type="http://schemas.openxmlformats.org/officeDocument/2006/relationships/image" Target="../media/image39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39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image" Target="../media/image5.svg"/><Relationship Id="rId3" Type="http://schemas.openxmlformats.org/officeDocument/2006/relationships/image" Target="../media/image22.png"/><Relationship Id="rId7" Type="http://schemas.openxmlformats.org/officeDocument/2006/relationships/slide" Target="slide9.xml"/><Relationship Id="rId12" Type="http://schemas.openxmlformats.org/officeDocument/2006/relationships/image" Target="../media/image3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svg"/><Relationship Id="rId11" Type="http://schemas.openxmlformats.org/officeDocument/2006/relationships/slide" Target="slide17.xml"/><Relationship Id="rId5" Type="http://schemas.openxmlformats.org/officeDocument/2006/relationships/image" Target="../media/image23.png"/><Relationship Id="rId10" Type="http://schemas.openxmlformats.org/officeDocument/2006/relationships/slide" Target="slide16.xml"/><Relationship Id="rId4" Type="http://schemas.openxmlformats.org/officeDocument/2006/relationships/image" Target="../media/image43.svg"/><Relationship Id="rId9" Type="http://schemas.openxmlformats.org/officeDocument/2006/relationships/slide" Target="slide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HG">
            <a:extLst>
              <a:ext uri="{FF2B5EF4-FFF2-40B4-BE49-F238E27FC236}">
                <a16:creationId xmlns:a16="http://schemas.microsoft.com/office/drawing/2014/main" id="{0F4247E3-878B-444C-A02A-18E62A006481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762" name="Logo Schrift">
            <a:extLst>
              <a:ext uri="{FF2B5EF4-FFF2-40B4-BE49-F238E27FC236}">
                <a16:creationId xmlns:a16="http://schemas.microsoft.com/office/drawing/2014/main" id="{D1D2668A-F54C-4542-8CC2-26B83CAF5DF6}"/>
              </a:ext>
            </a:extLst>
          </p:cNvPr>
          <p:cNvGrpSpPr/>
          <p:nvPr/>
        </p:nvGrpSpPr>
        <p:grpSpPr bwMode="gray">
          <a:xfrm>
            <a:off x="5718431" y="3297861"/>
            <a:ext cx="1988656" cy="543611"/>
            <a:chOff x="5546833" y="3239160"/>
            <a:chExt cx="2922308" cy="798830"/>
          </a:xfrm>
        </p:grpSpPr>
        <p:sp>
          <p:nvSpPr>
            <p:cNvPr id="708" name="Freihandform: Form 707">
              <a:extLst>
                <a:ext uri="{FF2B5EF4-FFF2-40B4-BE49-F238E27FC236}">
                  <a16:creationId xmlns:a16="http://schemas.microsoft.com/office/drawing/2014/main" id="{B4CF8A3B-EF58-4C81-A5E3-ABAF7A958CBC}"/>
                </a:ext>
              </a:extLst>
            </p:cNvPr>
            <p:cNvSpPr/>
            <p:nvPr/>
          </p:nvSpPr>
          <p:spPr bwMode="gray">
            <a:xfrm>
              <a:off x="5546833" y="3249028"/>
              <a:ext cx="610870" cy="751840"/>
            </a:xfrm>
            <a:custGeom>
              <a:avLst/>
              <a:gdLst>
                <a:gd name="connsiteX0" fmla="*/ 447815 w 610870"/>
                <a:gd name="connsiteY0" fmla="*/ 454863 h 751840"/>
                <a:gd name="connsiteX1" fmla="*/ 165875 w 610870"/>
                <a:gd name="connsiteY1" fmla="*/ 454863 h 751840"/>
                <a:gd name="connsiteX2" fmla="*/ 165875 w 610870"/>
                <a:gd name="connsiteY2" fmla="*/ 787552 h 751840"/>
                <a:gd name="connsiteX3" fmla="*/ 0 w 610870"/>
                <a:gd name="connsiteY3" fmla="*/ 787552 h 751840"/>
                <a:gd name="connsiteX4" fmla="*/ 0 w 610870"/>
                <a:gd name="connsiteY4" fmla="*/ 0 h 751840"/>
                <a:gd name="connsiteX5" fmla="*/ 165875 w 610870"/>
                <a:gd name="connsiteY5" fmla="*/ 0 h 751840"/>
                <a:gd name="connsiteX6" fmla="*/ 165875 w 610870"/>
                <a:gd name="connsiteY6" fmla="*/ 313893 h 751840"/>
                <a:gd name="connsiteX7" fmla="*/ 447815 w 610870"/>
                <a:gd name="connsiteY7" fmla="*/ 313893 h 751840"/>
                <a:gd name="connsiteX8" fmla="*/ 447815 w 610870"/>
                <a:gd name="connsiteY8" fmla="*/ 0 h 751840"/>
                <a:gd name="connsiteX9" fmla="*/ 613689 w 610870"/>
                <a:gd name="connsiteY9" fmla="*/ 0 h 751840"/>
                <a:gd name="connsiteX10" fmla="*/ 613689 w 610870"/>
                <a:gd name="connsiteY10" fmla="*/ 787552 h 751840"/>
                <a:gd name="connsiteX11" fmla="*/ 447815 w 610870"/>
                <a:gd name="connsiteY11" fmla="*/ 78755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0870" h="751840">
                  <a:moveTo>
                    <a:pt x="447815" y="454863"/>
                  </a:moveTo>
                  <a:lnTo>
                    <a:pt x="165875" y="454863"/>
                  </a:lnTo>
                  <a:lnTo>
                    <a:pt x="165875" y="787552"/>
                  </a:lnTo>
                  <a:lnTo>
                    <a:pt x="0" y="787552"/>
                  </a:lnTo>
                  <a:lnTo>
                    <a:pt x="0" y="0"/>
                  </a:lnTo>
                  <a:lnTo>
                    <a:pt x="165875" y="0"/>
                  </a:lnTo>
                  <a:lnTo>
                    <a:pt x="165875" y="313893"/>
                  </a:lnTo>
                  <a:lnTo>
                    <a:pt x="447815" y="313893"/>
                  </a:lnTo>
                  <a:lnTo>
                    <a:pt x="447815" y="0"/>
                  </a:lnTo>
                  <a:lnTo>
                    <a:pt x="613689" y="0"/>
                  </a:lnTo>
                  <a:lnTo>
                    <a:pt x="613689" y="787552"/>
                  </a:lnTo>
                  <a:lnTo>
                    <a:pt x="447815" y="78755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0" name="Freihandform: Form 709">
              <a:extLst>
                <a:ext uri="{FF2B5EF4-FFF2-40B4-BE49-F238E27FC236}">
                  <a16:creationId xmlns:a16="http://schemas.microsoft.com/office/drawing/2014/main" id="{AA1A6D2A-8342-48D7-8909-895DBEBB2249}"/>
                </a:ext>
              </a:extLst>
            </p:cNvPr>
            <p:cNvSpPr/>
            <p:nvPr/>
          </p:nvSpPr>
          <p:spPr bwMode="gray">
            <a:xfrm>
              <a:off x="6293504" y="3446856"/>
              <a:ext cx="469900" cy="563880"/>
            </a:xfrm>
            <a:custGeom>
              <a:avLst/>
              <a:gdLst>
                <a:gd name="connsiteX0" fmla="*/ 222263 w 469900"/>
                <a:gd name="connsiteY0" fmla="*/ 372161 h 563880"/>
                <a:gd name="connsiteX1" fmla="*/ 180442 w 469900"/>
                <a:gd name="connsiteY1" fmla="*/ 416332 h 563880"/>
                <a:gd name="connsiteX2" fmla="*/ 268313 w 469900"/>
                <a:gd name="connsiteY2" fmla="*/ 479298 h 563880"/>
                <a:gd name="connsiteX3" fmla="*/ 508432 w 469900"/>
                <a:gd name="connsiteY3" fmla="*/ 425260 h 563880"/>
                <a:gd name="connsiteX4" fmla="*/ 508432 w 469900"/>
                <a:gd name="connsiteY4" fmla="*/ 552602 h 563880"/>
                <a:gd name="connsiteX5" fmla="*/ 268313 w 469900"/>
                <a:gd name="connsiteY5" fmla="*/ 604292 h 563880"/>
                <a:gd name="connsiteX6" fmla="*/ 0 w 469900"/>
                <a:gd name="connsiteY6" fmla="*/ 302146 h 563880"/>
                <a:gd name="connsiteX7" fmla="*/ 283350 w 469900"/>
                <a:gd name="connsiteY7" fmla="*/ 0 h 563880"/>
                <a:gd name="connsiteX8" fmla="*/ 512191 w 469900"/>
                <a:gd name="connsiteY8" fmla="*/ 174803 h 563880"/>
                <a:gd name="connsiteX9" fmla="*/ 323761 w 469900"/>
                <a:gd name="connsiteY9" fmla="*/ 348666 h 563880"/>
                <a:gd name="connsiteX10" fmla="*/ 222263 w 469900"/>
                <a:gd name="connsiteY10" fmla="*/ 372161 h 563880"/>
                <a:gd name="connsiteX11" fmla="*/ 159296 w 469900"/>
                <a:gd name="connsiteY11" fmla="*/ 281470 h 563880"/>
                <a:gd name="connsiteX12" fmla="*/ 159296 w 469900"/>
                <a:gd name="connsiteY12" fmla="*/ 292748 h 563880"/>
                <a:gd name="connsiteX13" fmla="*/ 206756 w 469900"/>
                <a:gd name="connsiteY13" fmla="*/ 271132 h 563880"/>
                <a:gd name="connsiteX14" fmla="*/ 276771 w 469900"/>
                <a:gd name="connsiteY14" fmla="*/ 253276 h 563880"/>
                <a:gd name="connsiteX15" fmla="*/ 353365 w 469900"/>
                <a:gd name="connsiteY15" fmla="*/ 184671 h 563880"/>
                <a:gd name="connsiteX16" fmla="*/ 282410 w 469900"/>
                <a:gd name="connsiteY16" fmla="*/ 124993 h 563880"/>
                <a:gd name="connsiteX17" fmla="*/ 159296 w 469900"/>
                <a:gd name="connsiteY17" fmla="*/ 281470 h 56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9900" h="563880">
                  <a:moveTo>
                    <a:pt x="222263" y="372161"/>
                  </a:moveTo>
                  <a:cubicBezTo>
                    <a:pt x="193129" y="378739"/>
                    <a:pt x="180442" y="392367"/>
                    <a:pt x="180442" y="416332"/>
                  </a:cubicBezTo>
                  <a:cubicBezTo>
                    <a:pt x="180442" y="439827"/>
                    <a:pt x="205346" y="479298"/>
                    <a:pt x="268313" y="479298"/>
                  </a:cubicBezTo>
                  <a:cubicBezTo>
                    <a:pt x="336918" y="479298"/>
                    <a:pt x="437477" y="455803"/>
                    <a:pt x="508432" y="425260"/>
                  </a:cubicBezTo>
                  <a:lnTo>
                    <a:pt x="508432" y="552602"/>
                  </a:lnTo>
                  <a:cubicBezTo>
                    <a:pt x="454393" y="583146"/>
                    <a:pt x="370751" y="604292"/>
                    <a:pt x="268313" y="604292"/>
                  </a:cubicBezTo>
                  <a:cubicBezTo>
                    <a:pt x="90221" y="604292"/>
                    <a:pt x="0" y="484937"/>
                    <a:pt x="0" y="302146"/>
                  </a:cubicBezTo>
                  <a:cubicBezTo>
                    <a:pt x="0" y="119355"/>
                    <a:pt x="115125" y="0"/>
                    <a:pt x="283350" y="0"/>
                  </a:cubicBezTo>
                  <a:cubicBezTo>
                    <a:pt x="440296" y="0"/>
                    <a:pt x="512191" y="78003"/>
                    <a:pt x="512191" y="174803"/>
                  </a:cubicBezTo>
                  <a:cubicBezTo>
                    <a:pt x="512191" y="278651"/>
                    <a:pt x="451104" y="319062"/>
                    <a:pt x="323761" y="348666"/>
                  </a:cubicBezTo>
                  <a:lnTo>
                    <a:pt x="222263" y="372161"/>
                  </a:lnTo>
                  <a:close/>
                  <a:moveTo>
                    <a:pt x="159296" y="281470"/>
                  </a:moveTo>
                  <a:lnTo>
                    <a:pt x="159296" y="292748"/>
                  </a:lnTo>
                  <a:cubicBezTo>
                    <a:pt x="167284" y="284759"/>
                    <a:pt x="180911" y="278181"/>
                    <a:pt x="206756" y="271132"/>
                  </a:cubicBezTo>
                  <a:lnTo>
                    <a:pt x="276771" y="253276"/>
                  </a:lnTo>
                  <a:cubicBezTo>
                    <a:pt x="329870" y="239649"/>
                    <a:pt x="353365" y="218503"/>
                    <a:pt x="353365" y="184671"/>
                  </a:cubicBezTo>
                  <a:cubicBezTo>
                    <a:pt x="353365" y="147549"/>
                    <a:pt x="327520" y="124993"/>
                    <a:pt x="282410" y="124993"/>
                  </a:cubicBezTo>
                  <a:cubicBezTo>
                    <a:pt x="204406" y="124993"/>
                    <a:pt x="159296" y="187020"/>
                    <a:pt x="159296" y="281470"/>
                  </a:cubicBezTo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1" name="Freihandform: Form 710">
              <a:extLst>
                <a:ext uri="{FF2B5EF4-FFF2-40B4-BE49-F238E27FC236}">
                  <a16:creationId xmlns:a16="http://schemas.microsoft.com/office/drawing/2014/main" id="{919E0034-32F9-450F-B830-942AC11ADE79}"/>
                </a:ext>
              </a:extLst>
            </p:cNvPr>
            <p:cNvSpPr/>
            <p:nvPr/>
          </p:nvSpPr>
          <p:spPr bwMode="gray">
            <a:xfrm>
              <a:off x="6943376" y="3249028"/>
              <a:ext cx="469900" cy="751840"/>
            </a:xfrm>
            <a:custGeom>
              <a:avLst/>
              <a:gdLst>
                <a:gd name="connsiteX0" fmla="*/ 0 w 469900"/>
                <a:gd name="connsiteY0" fmla="*/ 0 h 751840"/>
                <a:gd name="connsiteX1" fmla="*/ 485876 w 469900"/>
                <a:gd name="connsiteY1" fmla="*/ 0 h 751840"/>
                <a:gd name="connsiteX2" fmla="*/ 485876 w 469900"/>
                <a:gd name="connsiteY2" fmla="*/ 135331 h 751840"/>
                <a:gd name="connsiteX3" fmla="*/ 165405 w 469900"/>
                <a:gd name="connsiteY3" fmla="*/ 135331 h 751840"/>
                <a:gd name="connsiteX4" fmla="*/ 165405 w 469900"/>
                <a:gd name="connsiteY4" fmla="*/ 337388 h 751840"/>
                <a:gd name="connsiteX5" fmla="*/ 437477 w 469900"/>
                <a:gd name="connsiteY5" fmla="*/ 337388 h 751840"/>
                <a:gd name="connsiteX6" fmla="*/ 437477 w 469900"/>
                <a:gd name="connsiteY6" fmla="*/ 470370 h 751840"/>
                <a:gd name="connsiteX7" fmla="*/ 165405 w 469900"/>
                <a:gd name="connsiteY7" fmla="*/ 470370 h 751840"/>
                <a:gd name="connsiteX8" fmla="*/ 165405 w 469900"/>
                <a:gd name="connsiteY8" fmla="*/ 787552 h 751840"/>
                <a:gd name="connsiteX9" fmla="*/ 0 w 469900"/>
                <a:gd name="connsiteY9" fmla="*/ 78755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9900" h="751840">
                  <a:moveTo>
                    <a:pt x="0" y="0"/>
                  </a:moveTo>
                  <a:lnTo>
                    <a:pt x="485876" y="0"/>
                  </a:lnTo>
                  <a:lnTo>
                    <a:pt x="485876" y="135331"/>
                  </a:lnTo>
                  <a:lnTo>
                    <a:pt x="165405" y="135331"/>
                  </a:lnTo>
                  <a:lnTo>
                    <a:pt x="165405" y="337388"/>
                  </a:lnTo>
                  <a:lnTo>
                    <a:pt x="437477" y="337388"/>
                  </a:lnTo>
                  <a:lnTo>
                    <a:pt x="437477" y="470370"/>
                  </a:lnTo>
                  <a:lnTo>
                    <a:pt x="165405" y="470370"/>
                  </a:lnTo>
                  <a:lnTo>
                    <a:pt x="165405" y="787552"/>
                  </a:lnTo>
                  <a:lnTo>
                    <a:pt x="0" y="78755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2" name="Freihandform: Form 711">
              <a:extLst>
                <a:ext uri="{FF2B5EF4-FFF2-40B4-BE49-F238E27FC236}">
                  <a16:creationId xmlns:a16="http://schemas.microsoft.com/office/drawing/2014/main" id="{7B320840-D735-40A6-ABCA-5014CC4D7BFA}"/>
                </a:ext>
              </a:extLst>
            </p:cNvPr>
            <p:cNvSpPr/>
            <p:nvPr/>
          </p:nvSpPr>
          <p:spPr bwMode="gray">
            <a:xfrm>
              <a:off x="7559884" y="3239160"/>
              <a:ext cx="610870" cy="798830"/>
            </a:xfrm>
            <a:custGeom>
              <a:avLst/>
              <a:gdLst>
                <a:gd name="connsiteX0" fmla="*/ 0 w 610870"/>
                <a:gd name="connsiteY0" fmla="*/ 16916 h 798830"/>
                <a:gd name="connsiteX1" fmla="*/ 249047 w 610870"/>
                <a:gd name="connsiteY1" fmla="*/ 0 h 798830"/>
                <a:gd name="connsiteX2" fmla="*/ 632485 w 610870"/>
                <a:gd name="connsiteY2" fmla="*/ 405994 h 798830"/>
                <a:gd name="connsiteX3" fmla="*/ 249047 w 610870"/>
                <a:gd name="connsiteY3" fmla="*/ 807758 h 798830"/>
                <a:gd name="connsiteX4" fmla="*/ 0 w 610870"/>
                <a:gd name="connsiteY4" fmla="*/ 795541 h 798830"/>
                <a:gd name="connsiteX5" fmla="*/ 0 w 610870"/>
                <a:gd name="connsiteY5" fmla="*/ 16916 h 798830"/>
                <a:gd name="connsiteX6" fmla="*/ 165875 w 610870"/>
                <a:gd name="connsiteY6" fmla="*/ 668668 h 798830"/>
                <a:gd name="connsiteX7" fmla="*/ 242469 w 610870"/>
                <a:gd name="connsiteY7" fmla="*/ 671957 h 798830"/>
                <a:gd name="connsiteX8" fmla="*/ 461442 w 610870"/>
                <a:gd name="connsiteY8" fmla="*/ 405524 h 798830"/>
                <a:gd name="connsiteX9" fmla="*/ 242469 w 610870"/>
                <a:gd name="connsiteY9" fmla="*/ 134861 h 798830"/>
                <a:gd name="connsiteX10" fmla="*/ 165875 w 610870"/>
                <a:gd name="connsiteY10" fmla="*/ 140500 h 798830"/>
                <a:gd name="connsiteX11" fmla="*/ 165875 w 610870"/>
                <a:gd name="connsiteY11" fmla="*/ 668668 h 79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0870" h="798830">
                  <a:moveTo>
                    <a:pt x="0" y="16916"/>
                  </a:moveTo>
                  <a:cubicBezTo>
                    <a:pt x="74244" y="3289"/>
                    <a:pt x="182791" y="0"/>
                    <a:pt x="249047" y="0"/>
                  </a:cubicBezTo>
                  <a:cubicBezTo>
                    <a:pt x="508432" y="0"/>
                    <a:pt x="632485" y="141910"/>
                    <a:pt x="632485" y="405994"/>
                  </a:cubicBezTo>
                  <a:cubicBezTo>
                    <a:pt x="632485" y="671017"/>
                    <a:pt x="508432" y="807758"/>
                    <a:pt x="249047" y="807758"/>
                  </a:cubicBezTo>
                  <a:cubicBezTo>
                    <a:pt x="182321" y="807758"/>
                    <a:pt x="70955" y="804469"/>
                    <a:pt x="0" y="795541"/>
                  </a:cubicBezTo>
                  <a:lnTo>
                    <a:pt x="0" y="16916"/>
                  </a:lnTo>
                  <a:close/>
                  <a:moveTo>
                    <a:pt x="165875" y="668668"/>
                  </a:moveTo>
                  <a:cubicBezTo>
                    <a:pt x="190780" y="671017"/>
                    <a:pt x="213335" y="671957"/>
                    <a:pt x="242469" y="671957"/>
                  </a:cubicBezTo>
                  <a:cubicBezTo>
                    <a:pt x="405054" y="671957"/>
                    <a:pt x="461442" y="571398"/>
                    <a:pt x="461442" y="405524"/>
                  </a:cubicBezTo>
                  <a:cubicBezTo>
                    <a:pt x="461442" y="241059"/>
                    <a:pt x="414922" y="134861"/>
                    <a:pt x="242469" y="134861"/>
                  </a:cubicBezTo>
                  <a:cubicBezTo>
                    <a:pt x="213335" y="134861"/>
                    <a:pt x="188430" y="137211"/>
                    <a:pt x="165875" y="140500"/>
                  </a:cubicBezTo>
                  <a:lnTo>
                    <a:pt x="165875" y="668668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3" name="Freihandform: Form 712">
              <a:extLst>
                <a:ext uri="{FF2B5EF4-FFF2-40B4-BE49-F238E27FC236}">
                  <a16:creationId xmlns:a16="http://schemas.microsoft.com/office/drawing/2014/main" id="{8A6E0BA9-3DFE-4673-8CC8-3495D4F5F557}"/>
                </a:ext>
              </a:extLst>
            </p:cNvPr>
            <p:cNvSpPr/>
            <p:nvPr/>
          </p:nvSpPr>
          <p:spPr bwMode="gray">
            <a:xfrm>
              <a:off x="8328171" y="3249028"/>
              <a:ext cx="140970" cy="751840"/>
            </a:xfrm>
            <a:custGeom>
              <a:avLst/>
              <a:gdLst>
                <a:gd name="connsiteX0" fmla="*/ 0 w 140970"/>
                <a:gd name="connsiteY0" fmla="*/ 0 h 751840"/>
                <a:gd name="connsiteX1" fmla="*/ 165874 w 140970"/>
                <a:gd name="connsiteY1" fmla="*/ 0 h 751840"/>
                <a:gd name="connsiteX2" fmla="*/ 165874 w 140970"/>
                <a:gd name="connsiteY2" fmla="*/ 787082 h 751840"/>
                <a:gd name="connsiteX3" fmla="*/ 0 w 140970"/>
                <a:gd name="connsiteY3" fmla="*/ 78708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751840">
                  <a:moveTo>
                    <a:pt x="0" y="0"/>
                  </a:moveTo>
                  <a:lnTo>
                    <a:pt x="165874" y="0"/>
                  </a:lnTo>
                  <a:lnTo>
                    <a:pt x="165874" y="787082"/>
                  </a:lnTo>
                  <a:lnTo>
                    <a:pt x="0" y="78708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763" name="Logo Visual">
            <a:extLst>
              <a:ext uri="{FF2B5EF4-FFF2-40B4-BE49-F238E27FC236}">
                <a16:creationId xmlns:a16="http://schemas.microsoft.com/office/drawing/2014/main" id="{5B0523FF-6AE0-42A4-B47B-D10D093CFCA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60771" y="2467736"/>
            <a:ext cx="1073151" cy="1910312"/>
            <a:chOff x="3698716" y="2019300"/>
            <a:chExt cx="1576984" cy="2807183"/>
          </a:xfrm>
        </p:grpSpPr>
        <p:sp>
          <p:nvSpPr>
            <p:cNvPr id="714" name="Freihandform: Form 713">
              <a:extLst>
                <a:ext uri="{FF2B5EF4-FFF2-40B4-BE49-F238E27FC236}">
                  <a16:creationId xmlns:a16="http://schemas.microsoft.com/office/drawing/2014/main" id="{3EB2C9B1-4113-460E-B097-FCB7063A72FF}"/>
                </a:ext>
              </a:extLst>
            </p:cNvPr>
            <p:cNvSpPr/>
            <p:nvPr/>
          </p:nvSpPr>
          <p:spPr bwMode="gray">
            <a:xfrm>
              <a:off x="5134730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5" name="Freihandform: Form 714">
              <a:extLst>
                <a:ext uri="{FF2B5EF4-FFF2-40B4-BE49-F238E27FC236}">
                  <a16:creationId xmlns:a16="http://schemas.microsoft.com/office/drawing/2014/main" id="{A58A2815-548F-4278-B3D8-446236675FC0}"/>
                </a:ext>
              </a:extLst>
            </p:cNvPr>
            <p:cNvSpPr/>
            <p:nvPr/>
          </p:nvSpPr>
          <p:spPr bwMode="gray">
            <a:xfrm>
              <a:off x="5134730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6" name="Freihandform: Form 715">
              <a:extLst>
                <a:ext uri="{FF2B5EF4-FFF2-40B4-BE49-F238E27FC236}">
                  <a16:creationId xmlns:a16="http://schemas.microsoft.com/office/drawing/2014/main" id="{A04866CC-DC0C-4068-B871-EEFAB75BD1E6}"/>
                </a:ext>
              </a:extLst>
            </p:cNvPr>
            <p:cNvSpPr/>
            <p:nvPr/>
          </p:nvSpPr>
          <p:spPr bwMode="gray">
            <a:xfrm>
              <a:off x="5134730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7" name="Freihandform: Form 716">
              <a:extLst>
                <a:ext uri="{FF2B5EF4-FFF2-40B4-BE49-F238E27FC236}">
                  <a16:creationId xmlns:a16="http://schemas.microsoft.com/office/drawing/2014/main" id="{CECD38B2-25DD-4F9C-87DE-B0070EDDC0BB}"/>
                </a:ext>
              </a:extLst>
            </p:cNvPr>
            <p:cNvSpPr/>
            <p:nvPr/>
          </p:nvSpPr>
          <p:spPr bwMode="gray">
            <a:xfrm>
              <a:off x="5134730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8" name="Freihandform: Form 717">
              <a:extLst>
                <a:ext uri="{FF2B5EF4-FFF2-40B4-BE49-F238E27FC236}">
                  <a16:creationId xmlns:a16="http://schemas.microsoft.com/office/drawing/2014/main" id="{FADEF42C-45B9-4379-B30C-2283DA3F6748}"/>
                </a:ext>
              </a:extLst>
            </p:cNvPr>
            <p:cNvSpPr/>
            <p:nvPr/>
          </p:nvSpPr>
          <p:spPr bwMode="gray">
            <a:xfrm>
              <a:off x="5134730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9" name="Freihandform: Form 718">
              <a:extLst>
                <a:ext uri="{FF2B5EF4-FFF2-40B4-BE49-F238E27FC236}">
                  <a16:creationId xmlns:a16="http://schemas.microsoft.com/office/drawing/2014/main" id="{FA694198-E36D-4333-8F62-0388221953C6}"/>
                </a:ext>
              </a:extLst>
            </p:cNvPr>
            <p:cNvSpPr/>
            <p:nvPr/>
          </p:nvSpPr>
          <p:spPr bwMode="gray">
            <a:xfrm>
              <a:off x="4108939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0" name="Freihandform: Form 719">
              <a:extLst>
                <a:ext uri="{FF2B5EF4-FFF2-40B4-BE49-F238E27FC236}">
                  <a16:creationId xmlns:a16="http://schemas.microsoft.com/office/drawing/2014/main" id="{5100AD81-23B2-499D-AC52-69C9D616E5D3}"/>
                </a:ext>
              </a:extLst>
            </p:cNvPr>
            <p:cNvSpPr/>
            <p:nvPr/>
          </p:nvSpPr>
          <p:spPr bwMode="gray">
            <a:xfrm>
              <a:off x="4108939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1" name="Freihandform: Form 720">
              <a:extLst>
                <a:ext uri="{FF2B5EF4-FFF2-40B4-BE49-F238E27FC236}">
                  <a16:creationId xmlns:a16="http://schemas.microsoft.com/office/drawing/2014/main" id="{404C1ABB-EE63-424F-B9CA-25C57A34D9AD}"/>
                </a:ext>
              </a:extLst>
            </p:cNvPr>
            <p:cNvSpPr/>
            <p:nvPr/>
          </p:nvSpPr>
          <p:spPr bwMode="gray">
            <a:xfrm>
              <a:off x="4108939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2" name="Freihandform: Form 721">
              <a:extLst>
                <a:ext uri="{FF2B5EF4-FFF2-40B4-BE49-F238E27FC236}">
                  <a16:creationId xmlns:a16="http://schemas.microsoft.com/office/drawing/2014/main" id="{D75EBABF-301E-4595-8682-AF851FF8CAC3}"/>
                </a:ext>
              </a:extLst>
            </p:cNvPr>
            <p:cNvSpPr/>
            <p:nvPr/>
          </p:nvSpPr>
          <p:spPr bwMode="gray">
            <a:xfrm>
              <a:off x="4108939" y="2429523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3" name="Freihandform: Form 722">
              <a:extLst>
                <a:ext uri="{FF2B5EF4-FFF2-40B4-BE49-F238E27FC236}">
                  <a16:creationId xmlns:a16="http://schemas.microsoft.com/office/drawing/2014/main" id="{62A7B1C8-DD1A-4DAC-8F61-B57FFD494D11}"/>
                </a:ext>
              </a:extLst>
            </p:cNvPr>
            <p:cNvSpPr/>
            <p:nvPr/>
          </p:nvSpPr>
          <p:spPr bwMode="gray">
            <a:xfrm>
              <a:off x="4108939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4" name="Freihandform: Form 723">
              <a:extLst>
                <a:ext uri="{FF2B5EF4-FFF2-40B4-BE49-F238E27FC236}">
                  <a16:creationId xmlns:a16="http://schemas.microsoft.com/office/drawing/2014/main" id="{F675918E-38DA-43A9-A2B5-62D07086F66A}"/>
                </a:ext>
              </a:extLst>
            </p:cNvPr>
            <p:cNvSpPr/>
            <p:nvPr/>
          </p:nvSpPr>
          <p:spPr bwMode="gray">
            <a:xfrm>
              <a:off x="4519161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5" name="Freihandform: Form 724">
              <a:extLst>
                <a:ext uri="{FF2B5EF4-FFF2-40B4-BE49-F238E27FC236}">
                  <a16:creationId xmlns:a16="http://schemas.microsoft.com/office/drawing/2014/main" id="{99BC442F-1F3D-47CF-B07F-814D442704AC}"/>
                </a:ext>
              </a:extLst>
            </p:cNvPr>
            <p:cNvSpPr/>
            <p:nvPr/>
          </p:nvSpPr>
          <p:spPr bwMode="gray">
            <a:xfrm>
              <a:off x="4519161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6" name="Freihandform: Form 725">
              <a:extLst>
                <a:ext uri="{FF2B5EF4-FFF2-40B4-BE49-F238E27FC236}">
                  <a16:creationId xmlns:a16="http://schemas.microsoft.com/office/drawing/2014/main" id="{19B420B9-ACDE-4D20-8581-38C7B19B237E}"/>
                </a:ext>
              </a:extLst>
            </p:cNvPr>
            <p:cNvSpPr/>
            <p:nvPr/>
          </p:nvSpPr>
          <p:spPr bwMode="gray">
            <a:xfrm>
              <a:off x="4519161" y="3865537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7" name="Freihandform: Form 726">
              <a:extLst>
                <a:ext uri="{FF2B5EF4-FFF2-40B4-BE49-F238E27FC236}">
                  <a16:creationId xmlns:a16="http://schemas.microsoft.com/office/drawing/2014/main" id="{D446709B-D77F-4B5B-84FE-A9B5F7034DD0}"/>
                </a:ext>
              </a:extLst>
            </p:cNvPr>
            <p:cNvSpPr/>
            <p:nvPr/>
          </p:nvSpPr>
          <p:spPr bwMode="gray">
            <a:xfrm>
              <a:off x="4519161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8" name="Freihandform: Form 727">
              <a:extLst>
                <a:ext uri="{FF2B5EF4-FFF2-40B4-BE49-F238E27FC236}">
                  <a16:creationId xmlns:a16="http://schemas.microsoft.com/office/drawing/2014/main" id="{D09CFE1F-3316-48E0-BA11-380382F7A4D3}"/>
                </a:ext>
              </a:extLst>
            </p:cNvPr>
            <p:cNvSpPr/>
            <p:nvPr/>
          </p:nvSpPr>
          <p:spPr bwMode="gray">
            <a:xfrm>
              <a:off x="4519161" y="4480636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9" name="Freihandform: Form 728">
              <a:extLst>
                <a:ext uri="{FF2B5EF4-FFF2-40B4-BE49-F238E27FC236}">
                  <a16:creationId xmlns:a16="http://schemas.microsoft.com/office/drawing/2014/main" id="{A8FBFE84-BA92-4645-9667-073CCE01DB9A}"/>
                </a:ext>
              </a:extLst>
            </p:cNvPr>
            <p:cNvSpPr/>
            <p:nvPr/>
          </p:nvSpPr>
          <p:spPr bwMode="gray">
            <a:xfrm>
              <a:off x="4519161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0" name="Freihandform: Form 729">
              <a:extLst>
                <a:ext uri="{FF2B5EF4-FFF2-40B4-BE49-F238E27FC236}">
                  <a16:creationId xmlns:a16="http://schemas.microsoft.com/office/drawing/2014/main" id="{AE3F61CD-B435-4980-9365-77D93C493A3B}"/>
                </a:ext>
              </a:extLst>
            </p:cNvPr>
            <p:cNvSpPr/>
            <p:nvPr/>
          </p:nvSpPr>
          <p:spPr bwMode="gray">
            <a:xfrm>
              <a:off x="3904062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1" name="Freihandform: Form 730">
              <a:extLst>
                <a:ext uri="{FF2B5EF4-FFF2-40B4-BE49-F238E27FC236}">
                  <a16:creationId xmlns:a16="http://schemas.microsoft.com/office/drawing/2014/main" id="{4186B0BF-54C2-4224-9BB3-7B530D476C61}"/>
                </a:ext>
              </a:extLst>
            </p:cNvPr>
            <p:cNvSpPr/>
            <p:nvPr/>
          </p:nvSpPr>
          <p:spPr bwMode="gray">
            <a:xfrm>
              <a:off x="3904062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2" name="Freihandform: Form 731">
              <a:extLst>
                <a:ext uri="{FF2B5EF4-FFF2-40B4-BE49-F238E27FC236}">
                  <a16:creationId xmlns:a16="http://schemas.microsoft.com/office/drawing/2014/main" id="{7E3FBA56-4333-4BDB-B496-EA326F43A8B3}"/>
                </a:ext>
              </a:extLst>
            </p:cNvPr>
            <p:cNvSpPr/>
            <p:nvPr/>
          </p:nvSpPr>
          <p:spPr bwMode="gray">
            <a:xfrm>
              <a:off x="3904062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3" name="Freihandform: Form 732">
              <a:extLst>
                <a:ext uri="{FF2B5EF4-FFF2-40B4-BE49-F238E27FC236}">
                  <a16:creationId xmlns:a16="http://schemas.microsoft.com/office/drawing/2014/main" id="{08D71723-C634-44D4-A7B1-6E0B41E7514E}"/>
                </a:ext>
              </a:extLst>
            </p:cNvPr>
            <p:cNvSpPr/>
            <p:nvPr/>
          </p:nvSpPr>
          <p:spPr bwMode="gray">
            <a:xfrm>
              <a:off x="3904062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4" name="Freihandform: Form 733">
              <a:extLst>
                <a:ext uri="{FF2B5EF4-FFF2-40B4-BE49-F238E27FC236}">
                  <a16:creationId xmlns:a16="http://schemas.microsoft.com/office/drawing/2014/main" id="{C3CE8DE2-3DA5-44D6-8970-B064CAE98232}"/>
                </a:ext>
              </a:extLst>
            </p:cNvPr>
            <p:cNvSpPr/>
            <p:nvPr/>
          </p:nvSpPr>
          <p:spPr bwMode="gray">
            <a:xfrm>
              <a:off x="3904062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5" name="Freihandform: Form 734">
              <a:extLst>
                <a:ext uri="{FF2B5EF4-FFF2-40B4-BE49-F238E27FC236}">
                  <a16:creationId xmlns:a16="http://schemas.microsoft.com/office/drawing/2014/main" id="{D3808B04-9859-4DA7-86FC-8D2188D1F8A4}"/>
                </a:ext>
              </a:extLst>
            </p:cNvPr>
            <p:cNvSpPr/>
            <p:nvPr/>
          </p:nvSpPr>
          <p:spPr bwMode="gray">
            <a:xfrm>
              <a:off x="3904062" y="2224176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6" name="Freihandform: Form 735">
              <a:extLst>
                <a:ext uri="{FF2B5EF4-FFF2-40B4-BE49-F238E27FC236}">
                  <a16:creationId xmlns:a16="http://schemas.microsoft.com/office/drawing/2014/main" id="{9F02B641-1194-4258-A1ED-EECDCA0C18D4}"/>
                </a:ext>
              </a:extLst>
            </p:cNvPr>
            <p:cNvSpPr/>
            <p:nvPr/>
          </p:nvSpPr>
          <p:spPr bwMode="gray">
            <a:xfrm>
              <a:off x="3904062" y="2634399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7" name="Freihandform: Form 736">
              <a:extLst>
                <a:ext uri="{FF2B5EF4-FFF2-40B4-BE49-F238E27FC236}">
                  <a16:creationId xmlns:a16="http://schemas.microsoft.com/office/drawing/2014/main" id="{849C9B05-C76F-44E2-9F9B-151DB8003423}"/>
                </a:ext>
              </a:extLst>
            </p:cNvPr>
            <p:cNvSpPr/>
            <p:nvPr/>
          </p:nvSpPr>
          <p:spPr bwMode="gray">
            <a:xfrm>
              <a:off x="3904062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8" name="Freihandform: Form 737">
              <a:extLst>
                <a:ext uri="{FF2B5EF4-FFF2-40B4-BE49-F238E27FC236}">
                  <a16:creationId xmlns:a16="http://schemas.microsoft.com/office/drawing/2014/main" id="{F9B22F0C-EA18-4F6A-9025-94B6DA9F8711}"/>
                </a:ext>
              </a:extLst>
            </p:cNvPr>
            <p:cNvSpPr/>
            <p:nvPr/>
          </p:nvSpPr>
          <p:spPr bwMode="gray">
            <a:xfrm>
              <a:off x="3698716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9" name="Freihandform: Form 738">
              <a:extLst>
                <a:ext uri="{FF2B5EF4-FFF2-40B4-BE49-F238E27FC236}">
                  <a16:creationId xmlns:a16="http://schemas.microsoft.com/office/drawing/2014/main" id="{5C2FF7ED-1CDF-4CC4-821A-1A43D5575754}"/>
                </a:ext>
              </a:extLst>
            </p:cNvPr>
            <p:cNvSpPr/>
            <p:nvPr/>
          </p:nvSpPr>
          <p:spPr bwMode="gray">
            <a:xfrm>
              <a:off x="3698716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0" name="Freihandform: Form 739">
              <a:extLst>
                <a:ext uri="{FF2B5EF4-FFF2-40B4-BE49-F238E27FC236}">
                  <a16:creationId xmlns:a16="http://schemas.microsoft.com/office/drawing/2014/main" id="{26E50F42-41E8-4842-94E5-B62478E98C57}"/>
                </a:ext>
              </a:extLst>
            </p:cNvPr>
            <p:cNvSpPr/>
            <p:nvPr/>
          </p:nvSpPr>
          <p:spPr bwMode="gray">
            <a:xfrm>
              <a:off x="3698716" y="3865537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1" name="Freihandform: Form 740">
              <a:extLst>
                <a:ext uri="{FF2B5EF4-FFF2-40B4-BE49-F238E27FC236}">
                  <a16:creationId xmlns:a16="http://schemas.microsoft.com/office/drawing/2014/main" id="{2985A557-BF85-49EC-92CD-E7DB9FE8D3E4}"/>
                </a:ext>
              </a:extLst>
            </p:cNvPr>
            <p:cNvSpPr/>
            <p:nvPr/>
          </p:nvSpPr>
          <p:spPr bwMode="gray">
            <a:xfrm>
              <a:off x="3698716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2" name="Freihandform: Form 741">
              <a:extLst>
                <a:ext uri="{FF2B5EF4-FFF2-40B4-BE49-F238E27FC236}">
                  <a16:creationId xmlns:a16="http://schemas.microsoft.com/office/drawing/2014/main" id="{B33AF917-841E-4178-AC67-15E2DC794289}"/>
                </a:ext>
              </a:extLst>
            </p:cNvPr>
            <p:cNvSpPr/>
            <p:nvPr/>
          </p:nvSpPr>
          <p:spPr bwMode="gray">
            <a:xfrm>
              <a:off x="3698716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3" name="Freihandform: Form 742">
              <a:extLst>
                <a:ext uri="{FF2B5EF4-FFF2-40B4-BE49-F238E27FC236}">
                  <a16:creationId xmlns:a16="http://schemas.microsoft.com/office/drawing/2014/main" id="{6B6F3939-3318-4C34-9CA4-F9B5ABE04EC4}"/>
                </a:ext>
              </a:extLst>
            </p:cNvPr>
            <p:cNvSpPr/>
            <p:nvPr/>
          </p:nvSpPr>
          <p:spPr bwMode="gray">
            <a:xfrm>
              <a:off x="4314285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4" name="Freihandform: Form 743">
              <a:extLst>
                <a:ext uri="{FF2B5EF4-FFF2-40B4-BE49-F238E27FC236}">
                  <a16:creationId xmlns:a16="http://schemas.microsoft.com/office/drawing/2014/main" id="{25F191B2-9724-4A2D-981F-B1BEBBC6F522}"/>
                </a:ext>
              </a:extLst>
            </p:cNvPr>
            <p:cNvSpPr/>
            <p:nvPr/>
          </p:nvSpPr>
          <p:spPr bwMode="gray">
            <a:xfrm>
              <a:off x="4314285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5" name="Freihandform: Form 744">
              <a:extLst>
                <a:ext uri="{FF2B5EF4-FFF2-40B4-BE49-F238E27FC236}">
                  <a16:creationId xmlns:a16="http://schemas.microsoft.com/office/drawing/2014/main" id="{F3CC15B5-C1D2-4880-A47B-13FE21086409}"/>
                </a:ext>
              </a:extLst>
            </p:cNvPr>
            <p:cNvSpPr/>
            <p:nvPr/>
          </p:nvSpPr>
          <p:spPr bwMode="gray">
            <a:xfrm>
              <a:off x="4314285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6" name="Freihandform: Form 745">
              <a:extLst>
                <a:ext uri="{FF2B5EF4-FFF2-40B4-BE49-F238E27FC236}">
                  <a16:creationId xmlns:a16="http://schemas.microsoft.com/office/drawing/2014/main" id="{75B4BBC0-0758-4D54-8149-CFF5F7DE1AD8}"/>
                </a:ext>
              </a:extLst>
            </p:cNvPr>
            <p:cNvSpPr/>
            <p:nvPr/>
          </p:nvSpPr>
          <p:spPr bwMode="gray">
            <a:xfrm>
              <a:off x="4314285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7" name="Freihandform: Form 746">
              <a:extLst>
                <a:ext uri="{FF2B5EF4-FFF2-40B4-BE49-F238E27FC236}">
                  <a16:creationId xmlns:a16="http://schemas.microsoft.com/office/drawing/2014/main" id="{BE3F02F9-73BD-435E-BB8E-C8AF7B3B89C8}"/>
                </a:ext>
              </a:extLst>
            </p:cNvPr>
            <p:cNvSpPr/>
            <p:nvPr/>
          </p:nvSpPr>
          <p:spPr bwMode="gray">
            <a:xfrm>
              <a:off x="4314285" y="2019300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8" name="Freihandform: Form 747">
              <a:extLst>
                <a:ext uri="{FF2B5EF4-FFF2-40B4-BE49-F238E27FC236}">
                  <a16:creationId xmlns:a16="http://schemas.microsoft.com/office/drawing/2014/main" id="{D7E99475-0F84-4FC1-84C7-3D3102E0750B}"/>
                </a:ext>
              </a:extLst>
            </p:cNvPr>
            <p:cNvSpPr/>
            <p:nvPr/>
          </p:nvSpPr>
          <p:spPr bwMode="gray">
            <a:xfrm>
              <a:off x="4314285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9" name="Freihandform: Form 748">
              <a:extLst>
                <a:ext uri="{FF2B5EF4-FFF2-40B4-BE49-F238E27FC236}">
                  <a16:creationId xmlns:a16="http://schemas.microsoft.com/office/drawing/2014/main" id="{242A92F0-98E4-45E1-BF27-EA2E750FBDDB}"/>
                </a:ext>
              </a:extLst>
            </p:cNvPr>
            <p:cNvSpPr/>
            <p:nvPr/>
          </p:nvSpPr>
          <p:spPr bwMode="gray">
            <a:xfrm>
              <a:off x="4724508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0" name="Freihandform: Form 749">
              <a:extLst>
                <a:ext uri="{FF2B5EF4-FFF2-40B4-BE49-F238E27FC236}">
                  <a16:creationId xmlns:a16="http://schemas.microsoft.com/office/drawing/2014/main" id="{E52E0253-B196-40C5-9073-61DE8FC88841}"/>
                </a:ext>
              </a:extLst>
            </p:cNvPr>
            <p:cNvSpPr/>
            <p:nvPr/>
          </p:nvSpPr>
          <p:spPr bwMode="gray">
            <a:xfrm>
              <a:off x="4724508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1" name="Freihandform: Form 750">
              <a:extLst>
                <a:ext uri="{FF2B5EF4-FFF2-40B4-BE49-F238E27FC236}">
                  <a16:creationId xmlns:a16="http://schemas.microsoft.com/office/drawing/2014/main" id="{140BF807-3EBB-4014-BEDC-242AEDC421D7}"/>
                </a:ext>
              </a:extLst>
            </p:cNvPr>
            <p:cNvSpPr/>
            <p:nvPr/>
          </p:nvSpPr>
          <p:spPr bwMode="gray">
            <a:xfrm>
              <a:off x="4724508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2" name="Freihandform: Form 751">
              <a:extLst>
                <a:ext uri="{FF2B5EF4-FFF2-40B4-BE49-F238E27FC236}">
                  <a16:creationId xmlns:a16="http://schemas.microsoft.com/office/drawing/2014/main" id="{EDFFC3CC-6E84-463E-B429-B1D0765B3903}"/>
                </a:ext>
              </a:extLst>
            </p:cNvPr>
            <p:cNvSpPr/>
            <p:nvPr/>
          </p:nvSpPr>
          <p:spPr bwMode="gray">
            <a:xfrm>
              <a:off x="4724508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3" name="Freihandform: Form 752">
              <a:extLst>
                <a:ext uri="{FF2B5EF4-FFF2-40B4-BE49-F238E27FC236}">
                  <a16:creationId xmlns:a16="http://schemas.microsoft.com/office/drawing/2014/main" id="{1378317C-BDDF-488B-A257-26CA9942D18B}"/>
                </a:ext>
              </a:extLst>
            </p:cNvPr>
            <p:cNvSpPr/>
            <p:nvPr/>
          </p:nvSpPr>
          <p:spPr bwMode="gray">
            <a:xfrm>
              <a:off x="4724508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4" name="Freihandform: Form 753">
              <a:extLst>
                <a:ext uri="{FF2B5EF4-FFF2-40B4-BE49-F238E27FC236}">
                  <a16:creationId xmlns:a16="http://schemas.microsoft.com/office/drawing/2014/main" id="{03517166-B53C-4952-8FD6-E8CE2A628F79}"/>
                </a:ext>
              </a:extLst>
            </p:cNvPr>
            <p:cNvSpPr/>
            <p:nvPr/>
          </p:nvSpPr>
          <p:spPr bwMode="gray">
            <a:xfrm>
              <a:off x="4724508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5" name="Freihandform: Form 754">
              <a:extLst>
                <a:ext uri="{FF2B5EF4-FFF2-40B4-BE49-F238E27FC236}">
                  <a16:creationId xmlns:a16="http://schemas.microsoft.com/office/drawing/2014/main" id="{3CB9D1B8-BE6D-482C-A318-C2A04672DFBB}"/>
                </a:ext>
              </a:extLst>
            </p:cNvPr>
            <p:cNvSpPr/>
            <p:nvPr/>
          </p:nvSpPr>
          <p:spPr bwMode="gray">
            <a:xfrm>
              <a:off x="4929384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6" name="Freihandform: Form 755">
              <a:extLst>
                <a:ext uri="{FF2B5EF4-FFF2-40B4-BE49-F238E27FC236}">
                  <a16:creationId xmlns:a16="http://schemas.microsoft.com/office/drawing/2014/main" id="{5C296F38-0218-4CA1-B177-D018A64381C5}"/>
                </a:ext>
              </a:extLst>
            </p:cNvPr>
            <p:cNvSpPr/>
            <p:nvPr/>
          </p:nvSpPr>
          <p:spPr bwMode="gray">
            <a:xfrm>
              <a:off x="4929384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7" name="Freihandform: Form 756">
              <a:extLst>
                <a:ext uri="{FF2B5EF4-FFF2-40B4-BE49-F238E27FC236}">
                  <a16:creationId xmlns:a16="http://schemas.microsoft.com/office/drawing/2014/main" id="{D8973571-5564-44BB-9329-B81EAC98486E}"/>
                </a:ext>
              </a:extLst>
            </p:cNvPr>
            <p:cNvSpPr/>
            <p:nvPr/>
          </p:nvSpPr>
          <p:spPr bwMode="gray">
            <a:xfrm>
              <a:off x="4929384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8" name="Freihandform: Form 757">
              <a:extLst>
                <a:ext uri="{FF2B5EF4-FFF2-40B4-BE49-F238E27FC236}">
                  <a16:creationId xmlns:a16="http://schemas.microsoft.com/office/drawing/2014/main" id="{CA861218-BAE6-4EB7-9407-AC2617EAF004}"/>
                </a:ext>
              </a:extLst>
            </p:cNvPr>
            <p:cNvSpPr/>
            <p:nvPr/>
          </p:nvSpPr>
          <p:spPr bwMode="gray">
            <a:xfrm>
              <a:off x="4929384" y="2634399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9" name="Freihandform: Form 758">
              <a:extLst>
                <a:ext uri="{FF2B5EF4-FFF2-40B4-BE49-F238E27FC236}">
                  <a16:creationId xmlns:a16="http://schemas.microsoft.com/office/drawing/2014/main" id="{D1D0934C-CCF9-4E94-B8CB-DBF92DCA0AE5}"/>
                </a:ext>
              </a:extLst>
            </p:cNvPr>
            <p:cNvSpPr/>
            <p:nvPr/>
          </p:nvSpPr>
          <p:spPr bwMode="gray">
            <a:xfrm>
              <a:off x="4929384" y="4275290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60" name="Freihandform: Form 759">
              <a:extLst>
                <a:ext uri="{FF2B5EF4-FFF2-40B4-BE49-F238E27FC236}">
                  <a16:creationId xmlns:a16="http://schemas.microsoft.com/office/drawing/2014/main" id="{AE99F1CD-7441-4729-8D7B-9941CB421A34}"/>
                </a:ext>
              </a:extLst>
            </p:cNvPr>
            <p:cNvSpPr/>
            <p:nvPr/>
          </p:nvSpPr>
          <p:spPr bwMode="gray">
            <a:xfrm>
              <a:off x="4929384" y="4685513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61" name="Freihandform: Form 760">
              <a:extLst>
                <a:ext uri="{FF2B5EF4-FFF2-40B4-BE49-F238E27FC236}">
                  <a16:creationId xmlns:a16="http://schemas.microsoft.com/office/drawing/2014/main" id="{C5738954-9E6A-455E-B545-67E140830F37}"/>
                </a:ext>
              </a:extLst>
            </p:cNvPr>
            <p:cNvSpPr/>
            <p:nvPr/>
          </p:nvSpPr>
          <p:spPr bwMode="gray">
            <a:xfrm>
              <a:off x="4929384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pic>
        <p:nvPicPr>
          <p:cNvPr id="58" name="Logo">
            <a:extLst>
              <a:ext uri="{FF2B5EF4-FFF2-40B4-BE49-F238E27FC236}">
                <a16:creationId xmlns:a16="http://schemas.microsoft.com/office/drawing/2014/main" id="{7E4AF8E9-90E1-4A9D-8CAF-D53CA98A1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pic>
        <p:nvPicPr>
          <p:cNvPr id="59" name="Grafik 58">
            <a:hlinkClick r:id="rId4"/>
            <a:extLst>
              <a:ext uri="{FF2B5EF4-FFF2-40B4-BE49-F238E27FC236}">
                <a16:creationId xmlns:a16="http://schemas.microsoft.com/office/drawing/2014/main" id="{96375ADB-1EFF-4122-933A-A30FBDF52E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gray">
          <a:xfrm>
            <a:off x="11077647" y="6402510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96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Qualitative </a:t>
            </a:r>
            <a:br>
              <a:rPr lang="de-DE" dirty="0"/>
            </a:br>
            <a:r>
              <a:rPr lang="de-DE" dirty="0"/>
              <a:t>Daten</a:t>
            </a:r>
          </a:p>
        </p:txBody>
      </p:sp>
      <p:sp>
        <p:nvSpPr>
          <p:cNvPr id="12" name="3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512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Qualitative Forschungsdaten sind,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z.B. Sprachwerke wie qualitative Interviews oder längere Texte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Sie können grundsätzlich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urheberrechtlich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geschützte Formulierungen, Strukturen und Gedankenführungen </a:t>
            </a:r>
            <a:r>
              <a:rPr lang="de-DE" sz="1400" dirty="0">
                <a:solidFill>
                  <a:schemeClr val="bg1"/>
                </a:solidFill>
              </a:rPr>
              <a:t>enthalten.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3579712"/>
            <a:ext cx="0" cy="1512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Ein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urheberrechtlicher Schutz ist ausgeschlossen</a:t>
            </a:r>
            <a:r>
              <a:rPr lang="de-DE" sz="1400" dirty="0">
                <a:solidFill>
                  <a:schemeClr val="bg1"/>
                </a:solidFill>
              </a:rPr>
              <a:t>, wenn Formulierungen, Strukturen und Gedankenführungen im Wesentlichen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durch fachliche Gepflogenheiten vorgegeben </a:t>
            </a:r>
            <a:r>
              <a:rPr lang="de-DE" sz="1400" dirty="0">
                <a:solidFill>
                  <a:schemeClr val="bg1"/>
                </a:solidFill>
              </a:rPr>
              <a:t>sind. Auch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sehr kurze Texte </a:t>
            </a:r>
            <a:r>
              <a:rPr lang="de-DE" sz="1400" dirty="0">
                <a:solidFill>
                  <a:schemeClr val="bg1"/>
                </a:solidFill>
              </a:rPr>
              <a:t>sind im Großen und Ganzen nicht urheberrechtlich geschützt.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grpSp>
        <p:nvGrpSpPr>
          <p:cNvPr id="45" name="ICON 1">
            <a:extLst>
              <a:ext uri="{FF2B5EF4-FFF2-40B4-BE49-F238E27FC236}">
                <a16:creationId xmlns:a16="http://schemas.microsoft.com/office/drawing/2014/main" id="{4247E1CA-2C6B-4AAF-A73D-C26ACB93C44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41685" y="2562997"/>
            <a:ext cx="645658" cy="530874"/>
            <a:chOff x="741685" y="2562997"/>
            <a:chExt cx="645658" cy="530874"/>
          </a:xfrm>
        </p:grpSpPr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F03C6E57-F49A-464B-862F-374751D2B7C7}"/>
                </a:ext>
              </a:extLst>
            </p:cNvPr>
            <p:cNvSpPr/>
            <p:nvPr/>
          </p:nvSpPr>
          <p:spPr bwMode="gray">
            <a:xfrm>
              <a:off x="741685" y="2562997"/>
              <a:ext cx="645658" cy="530874"/>
            </a:xfrm>
            <a:custGeom>
              <a:avLst/>
              <a:gdLst>
                <a:gd name="connsiteX0" fmla="*/ 778669 w 857250"/>
                <a:gd name="connsiteY0" fmla="*/ 0 h 704850"/>
                <a:gd name="connsiteX1" fmla="*/ 80201 w 857250"/>
                <a:gd name="connsiteY1" fmla="*/ 0 h 704850"/>
                <a:gd name="connsiteX2" fmla="*/ 0 w 857250"/>
                <a:gd name="connsiteY2" fmla="*/ 80201 h 704850"/>
                <a:gd name="connsiteX3" fmla="*/ 0 w 857250"/>
                <a:gd name="connsiteY3" fmla="*/ 507778 h 704850"/>
                <a:gd name="connsiteX4" fmla="*/ 80201 w 857250"/>
                <a:gd name="connsiteY4" fmla="*/ 587978 h 704850"/>
                <a:gd name="connsiteX5" fmla="*/ 161544 w 857250"/>
                <a:gd name="connsiteY5" fmla="*/ 587978 h 704850"/>
                <a:gd name="connsiteX6" fmla="*/ 161544 w 857250"/>
                <a:gd name="connsiteY6" fmla="*/ 710756 h 704850"/>
                <a:gd name="connsiteX7" fmla="*/ 284321 w 857250"/>
                <a:gd name="connsiteY7" fmla="*/ 587978 h 704850"/>
                <a:gd name="connsiteX8" fmla="*/ 778669 w 857250"/>
                <a:gd name="connsiteY8" fmla="*/ 587978 h 704850"/>
                <a:gd name="connsiteX9" fmla="*/ 858869 w 857250"/>
                <a:gd name="connsiteY9" fmla="*/ 507778 h 704850"/>
                <a:gd name="connsiteX10" fmla="*/ 858869 w 857250"/>
                <a:gd name="connsiteY10" fmla="*/ 80201 h 704850"/>
                <a:gd name="connsiteX11" fmla="*/ 778669 w 857250"/>
                <a:gd name="connsiteY11" fmla="*/ 0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7250" h="704850">
                  <a:moveTo>
                    <a:pt x="778669" y="0"/>
                  </a:moveTo>
                  <a:lnTo>
                    <a:pt x="80201" y="0"/>
                  </a:lnTo>
                  <a:cubicBezTo>
                    <a:pt x="35909" y="0"/>
                    <a:pt x="0" y="35909"/>
                    <a:pt x="0" y="80201"/>
                  </a:cubicBezTo>
                  <a:lnTo>
                    <a:pt x="0" y="507778"/>
                  </a:lnTo>
                  <a:cubicBezTo>
                    <a:pt x="0" y="552069"/>
                    <a:pt x="35909" y="587978"/>
                    <a:pt x="80201" y="587978"/>
                  </a:cubicBezTo>
                  <a:lnTo>
                    <a:pt x="161544" y="587978"/>
                  </a:lnTo>
                  <a:lnTo>
                    <a:pt x="161544" y="710756"/>
                  </a:lnTo>
                  <a:lnTo>
                    <a:pt x="284321" y="587978"/>
                  </a:lnTo>
                  <a:lnTo>
                    <a:pt x="778669" y="587978"/>
                  </a:lnTo>
                  <a:cubicBezTo>
                    <a:pt x="822960" y="587978"/>
                    <a:pt x="858869" y="552069"/>
                    <a:pt x="858869" y="507778"/>
                  </a:cubicBezTo>
                  <a:lnTo>
                    <a:pt x="858869" y="80201"/>
                  </a:lnTo>
                  <a:cubicBezTo>
                    <a:pt x="858869" y="35909"/>
                    <a:pt x="822960" y="0"/>
                    <a:pt x="778669" y="0"/>
                  </a:cubicBezTo>
                  <a:close/>
                </a:path>
              </a:pathLst>
            </a:custGeom>
            <a:noFill/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1CF36472-97B3-435D-B47A-A6DF40C104F9}"/>
                </a:ext>
              </a:extLst>
            </p:cNvPr>
            <p:cNvSpPr/>
            <p:nvPr/>
          </p:nvSpPr>
          <p:spPr bwMode="gray">
            <a:xfrm>
              <a:off x="863356" y="2714583"/>
              <a:ext cx="365873" cy="7174"/>
            </a:xfrm>
            <a:custGeom>
              <a:avLst/>
              <a:gdLst>
                <a:gd name="connsiteX0" fmla="*/ 0 w 485775"/>
                <a:gd name="connsiteY0" fmla="*/ 0 h 0"/>
                <a:gd name="connsiteX1" fmla="*/ 490347 w 4857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75">
                  <a:moveTo>
                    <a:pt x="0" y="0"/>
                  </a:moveTo>
                  <a:lnTo>
                    <a:pt x="490347" y="0"/>
                  </a:lnTo>
                </a:path>
              </a:pathLst>
            </a:custGeom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E9BA0EDA-E750-4509-9BC7-0E618773BD0E}"/>
                </a:ext>
              </a:extLst>
            </p:cNvPr>
            <p:cNvSpPr/>
            <p:nvPr/>
          </p:nvSpPr>
          <p:spPr bwMode="gray">
            <a:xfrm>
              <a:off x="863356" y="2820902"/>
              <a:ext cx="265437" cy="7174"/>
            </a:xfrm>
            <a:custGeom>
              <a:avLst/>
              <a:gdLst>
                <a:gd name="connsiteX0" fmla="*/ 0 w 352425"/>
                <a:gd name="connsiteY0" fmla="*/ 0 h 0"/>
                <a:gd name="connsiteX1" fmla="*/ 352806 w 3524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2425">
                  <a:moveTo>
                    <a:pt x="0" y="0"/>
                  </a:moveTo>
                  <a:lnTo>
                    <a:pt x="352806" y="0"/>
                  </a:lnTo>
                </a:path>
              </a:pathLst>
            </a:custGeom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49" name="ICON 2">
            <a:extLst>
              <a:ext uri="{FF2B5EF4-FFF2-40B4-BE49-F238E27FC236}">
                <a16:creationId xmlns:a16="http://schemas.microsoft.com/office/drawing/2014/main" id="{64D2B6A2-FCFE-4E90-BDB3-F3E5B383AE8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95654" y="2820902"/>
            <a:ext cx="545223" cy="495004"/>
            <a:chOff x="1195654" y="2820902"/>
            <a:chExt cx="545223" cy="495004"/>
          </a:xfrm>
        </p:grpSpPr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E57EC7BE-BC99-4ABE-94FE-966B914A8FE3}"/>
                </a:ext>
              </a:extLst>
            </p:cNvPr>
            <p:cNvGrpSpPr/>
            <p:nvPr/>
          </p:nvGrpSpPr>
          <p:grpSpPr bwMode="gray">
            <a:xfrm>
              <a:off x="1195654" y="2820902"/>
              <a:ext cx="545223" cy="495004"/>
              <a:chOff x="1195654" y="2820902"/>
              <a:chExt cx="545223" cy="495004"/>
            </a:xfrm>
          </p:grpSpPr>
          <p:sp>
            <p:nvSpPr>
              <p:cNvPr id="53" name="Freihandform: Form 52">
                <a:extLst>
                  <a:ext uri="{FF2B5EF4-FFF2-40B4-BE49-F238E27FC236}">
                    <a16:creationId xmlns:a16="http://schemas.microsoft.com/office/drawing/2014/main" id="{F29CA46D-6CE0-4D5C-89A8-BBD9BB2117AB}"/>
                  </a:ext>
                </a:extLst>
              </p:cNvPr>
              <p:cNvSpPr/>
              <p:nvPr/>
            </p:nvSpPr>
            <p:spPr bwMode="gray">
              <a:xfrm>
                <a:off x="1195654" y="2820902"/>
                <a:ext cx="545223" cy="495004"/>
              </a:xfrm>
              <a:custGeom>
                <a:avLst/>
                <a:gdLst>
                  <a:gd name="connsiteX0" fmla="*/ 74676 w 723900"/>
                  <a:gd name="connsiteY0" fmla="*/ 0 h 657225"/>
                  <a:gd name="connsiteX1" fmla="*/ 658368 w 723900"/>
                  <a:gd name="connsiteY1" fmla="*/ 0 h 657225"/>
                  <a:gd name="connsiteX2" fmla="*/ 733044 w 723900"/>
                  <a:gd name="connsiteY2" fmla="*/ 74676 h 657225"/>
                  <a:gd name="connsiteX3" fmla="*/ 733044 w 723900"/>
                  <a:gd name="connsiteY3" fmla="*/ 472821 h 657225"/>
                  <a:gd name="connsiteX4" fmla="*/ 658368 w 723900"/>
                  <a:gd name="connsiteY4" fmla="*/ 547497 h 657225"/>
                  <a:gd name="connsiteX5" fmla="*/ 582644 w 723900"/>
                  <a:gd name="connsiteY5" fmla="*/ 547497 h 657225"/>
                  <a:gd name="connsiteX6" fmla="*/ 582644 w 723900"/>
                  <a:gd name="connsiteY6" fmla="*/ 661797 h 657225"/>
                  <a:gd name="connsiteX7" fmla="*/ 468344 w 723900"/>
                  <a:gd name="connsiteY7" fmla="*/ 547497 h 657225"/>
                  <a:gd name="connsiteX8" fmla="*/ 74676 w 723900"/>
                  <a:gd name="connsiteY8" fmla="*/ 547497 h 657225"/>
                  <a:gd name="connsiteX9" fmla="*/ 0 w 723900"/>
                  <a:gd name="connsiteY9" fmla="*/ 472821 h 657225"/>
                  <a:gd name="connsiteX10" fmla="*/ 0 w 723900"/>
                  <a:gd name="connsiteY10" fmla="*/ 74676 h 657225"/>
                  <a:gd name="connsiteX11" fmla="*/ 74676 w 723900"/>
                  <a:gd name="connsiteY11" fmla="*/ 0 h 657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900" h="657225">
                    <a:moveTo>
                      <a:pt x="74676" y="0"/>
                    </a:moveTo>
                    <a:lnTo>
                      <a:pt x="658368" y="0"/>
                    </a:lnTo>
                    <a:cubicBezTo>
                      <a:pt x="699611" y="0"/>
                      <a:pt x="733044" y="33433"/>
                      <a:pt x="733044" y="74676"/>
                    </a:cubicBezTo>
                    <a:lnTo>
                      <a:pt x="733044" y="472821"/>
                    </a:lnTo>
                    <a:cubicBezTo>
                      <a:pt x="733044" y="514064"/>
                      <a:pt x="699611" y="547497"/>
                      <a:pt x="658368" y="547497"/>
                    </a:cubicBezTo>
                    <a:lnTo>
                      <a:pt x="582644" y="547497"/>
                    </a:lnTo>
                    <a:lnTo>
                      <a:pt x="582644" y="661797"/>
                    </a:lnTo>
                    <a:lnTo>
                      <a:pt x="468344" y="547497"/>
                    </a:lnTo>
                    <a:lnTo>
                      <a:pt x="74676" y="547497"/>
                    </a:lnTo>
                    <a:cubicBezTo>
                      <a:pt x="33433" y="547497"/>
                      <a:pt x="0" y="514064"/>
                      <a:pt x="0" y="472821"/>
                    </a:cubicBezTo>
                    <a:lnTo>
                      <a:pt x="0" y="74676"/>
                    </a:lnTo>
                    <a:cubicBezTo>
                      <a:pt x="0" y="33433"/>
                      <a:pt x="33433" y="0"/>
                      <a:pt x="74676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50000"/>
                    </a:schemeClr>
                  </a:gs>
                  <a:gs pos="94000">
                    <a:srgbClr val="2B3A41"/>
                  </a:gs>
                </a:gsLst>
                <a:path path="circle">
                  <a:fillToRect l="50000" t="50000" r="50000" b="50000"/>
                </a:path>
              </a:gradFill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C1FC3887-F654-457C-B642-3C1260AB7C6A}"/>
                  </a:ext>
                </a:extLst>
              </p:cNvPr>
              <p:cNvSpPr/>
              <p:nvPr/>
            </p:nvSpPr>
            <p:spPr bwMode="gray">
              <a:xfrm>
                <a:off x="1400041" y="2896156"/>
                <a:ext cx="136306" cy="208046"/>
              </a:xfrm>
              <a:custGeom>
                <a:avLst/>
                <a:gdLst>
                  <a:gd name="connsiteX0" fmla="*/ 0 w 180975"/>
                  <a:gd name="connsiteY0" fmla="*/ 95155 h 276225"/>
                  <a:gd name="connsiteX1" fmla="*/ 95155 w 180975"/>
                  <a:gd name="connsiteY1" fmla="*/ 0 h 276225"/>
                  <a:gd name="connsiteX2" fmla="*/ 190310 w 180975"/>
                  <a:gd name="connsiteY2" fmla="*/ 95155 h 276225"/>
                  <a:gd name="connsiteX3" fmla="*/ 95155 w 180975"/>
                  <a:gd name="connsiteY3" fmla="*/ 190310 h 276225"/>
                  <a:gd name="connsiteX4" fmla="*/ 95155 w 180975"/>
                  <a:gd name="connsiteY4" fmla="*/ 27955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276225">
                    <a:moveTo>
                      <a:pt x="0" y="95155"/>
                    </a:moveTo>
                    <a:cubicBezTo>
                      <a:pt x="0" y="42577"/>
                      <a:pt x="42577" y="0"/>
                      <a:pt x="95155" y="0"/>
                    </a:cubicBezTo>
                    <a:cubicBezTo>
                      <a:pt x="147733" y="0"/>
                      <a:pt x="190310" y="42577"/>
                      <a:pt x="190310" y="95155"/>
                    </a:cubicBezTo>
                    <a:cubicBezTo>
                      <a:pt x="190310" y="147733"/>
                      <a:pt x="147733" y="190310"/>
                      <a:pt x="95155" y="190310"/>
                    </a:cubicBezTo>
                    <a:lnTo>
                      <a:pt x="95155" y="279559"/>
                    </a:lnTo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A83F5803-D2F8-4A35-A32D-698FCC7D30F6}"/>
                </a:ext>
              </a:extLst>
            </p:cNvPr>
            <p:cNvSpPr/>
            <p:nvPr/>
          </p:nvSpPr>
          <p:spPr bwMode="gray">
            <a:xfrm>
              <a:off x="1461666" y="3127660"/>
              <a:ext cx="14348" cy="14348"/>
            </a:xfrm>
            <a:custGeom>
              <a:avLst/>
              <a:gdLst>
                <a:gd name="connsiteX0" fmla="*/ 26670 w 19050"/>
                <a:gd name="connsiteY0" fmla="*/ 13335 h 19050"/>
                <a:gd name="connsiteX1" fmla="*/ 13335 w 19050"/>
                <a:gd name="connsiteY1" fmla="*/ 26670 h 19050"/>
                <a:gd name="connsiteX2" fmla="*/ 0 w 19050"/>
                <a:gd name="connsiteY2" fmla="*/ 13335 h 19050"/>
                <a:gd name="connsiteX3" fmla="*/ 13335 w 19050"/>
                <a:gd name="connsiteY3" fmla="*/ 0 h 19050"/>
                <a:gd name="connsiteX4" fmla="*/ 26670 w 19050"/>
                <a:gd name="connsiteY4" fmla="*/ 1333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26670" y="13335"/>
                  </a:moveTo>
                  <a:cubicBezTo>
                    <a:pt x="26670" y="20700"/>
                    <a:pt x="20700" y="26670"/>
                    <a:pt x="13335" y="26670"/>
                  </a:cubicBezTo>
                  <a:cubicBezTo>
                    <a:pt x="5970" y="26670"/>
                    <a:pt x="0" y="20700"/>
                    <a:pt x="0" y="13335"/>
                  </a:cubicBezTo>
                  <a:cubicBezTo>
                    <a:pt x="0" y="5970"/>
                    <a:pt x="5970" y="0"/>
                    <a:pt x="13335" y="0"/>
                  </a:cubicBezTo>
                  <a:cubicBezTo>
                    <a:pt x="20700" y="0"/>
                    <a:pt x="26670" y="5970"/>
                    <a:pt x="26670" y="13335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56" name="ICON 3">
            <a:extLst>
              <a:ext uri="{FF2B5EF4-FFF2-40B4-BE49-F238E27FC236}">
                <a16:creationId xmlns:a16="http://schemas.microsoft.com/office/drawing/2014/main" id="{8BBD5E5E-959A-4F49-9724-7818BF7A2BB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58374" y="2601314"/>
            <a:ext cx="542925" cy="676275"/>
            <a:chOff x="4558374" y="2601314"/>
            <a:chExt cx="542925" cy="676275"/>
          </a:xfrm>
        </p:grpSpPr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E5485A5D-05B3-4D92-A847-E7579066B299}"/>
                </a:ext>
              </a:extLst>
            </p:cNvPr>
            <p:cNvSpPr/>
            <p:nvPr/>
          </p:nvSpPr>
          <p:spPr bwMode="gray">
            <a:xfrm>
              <a:off x="4558374" y="2601314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noFill/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1C5B2077-D64A-4670-B0DD-04B0EE51AD60}"/>
                </a:ext>
              </a:extLst>
            </p:cNvPr>
            <p:cNvSpPr/>
            <p:nvPr/>
          </p:nvSpPr>
          <p:spPr bwMode="gray">
            <a:xfrm>
              <a:off x="4766971" y="2736760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cxnSp>
        <p:nvCxnSpPr>
          <p:cNvPr id="59" name="Linie 2">
            <a:extLst>
              <a:ext uri="{FF2B5EF4-FFF2-40B4-BE49-F238E27FC236}">
                <a16:creationId xmlns:a16="http://schemas.microsoft.com/office/drawing/2014/main" id="{BA574921-4924-4297-86CE-F3B776FD8642}"/>
              </a:ext>
            </a:extLst>
          </p:cNvPr>
          <p:cNvCxnSpPr>
            <a:cxnSpLocks noChangeAspect="1"/>
          </p:cNvCxnSpPr>
          <p:nvPr/>
        </p:nvCxnSpPr>
        <p:spPr bwMode="gray">
          <a:xfrm>
            <a:off x="4540729" y="2612244"/>
            <a:ext cx="578214" cy="578214"/>
          </a:xfrm>
          <a:prstGeom prst="line">
            <a:avLst/>
          </a:prstGeom>
          <a:ln w="25400">
            <a:solidFill>
              <a:srgbClr val="DCE04B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Linie 1">
            <a:extLst>
              <a:ext uri="{FF2B5EF4-FFF2-40B4-BE49-F238E27FC236}">
                <a16:creationId xmlns:a16="http://schemas.microsoft.com/office/drawing/2014/main" id="{C4BE60D5-EDB2-485C-A16B-3C7E1764FC32}"/>
              </a:ext>
            </a:extLst>
          </p:cNvPr>
          <p:cNvCxnSpPr>
            <a:cxnSpLocks noChangeAspect="1"/>
          </p:cNvCxnSpPr>
          <p:nvPr/>
        </p:nvCxnSpPr>
        <p:spPr bwMode="gray">
          <a:xfrm rot="5400000">
            <a:off x="4540729" y="2612244"/>
            <a:ext cx="578214" cy="578214"/>
          </a:xfrm>
          <a:prstGeom prst="line">
            <a:avLst/>
          </a:prstGeom>
          <a:ln w="25400">
            <a:solidFill>
              <a:srgbClr val="DCE04B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68F4E107-E208-4E3F-91B8-8509AA239B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24" name="WEITER">
            <a:extLst>
              <a:ext uri="{FF2B5EF4-FFF2-40B4-BE49-F238E27FC236}">
                <a16:creationId xmlns:a16="http://schemas.microsoft.com/office/drawing/2014/main" id="{AD298211-0620-4673-B655-4B5745309FE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814CAF1B-FE47-497D-8856-89FD65A42A4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C89E1110-217F-4D53-BDAA-961F2201D1DB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28" name="Gerader Verbinder 27">
                <a:extLst>
                  <a:ext uri="{FF2B5EF4-FFF2-40B4-BE49-F238E27FC236}">
                    <a16:creationId xmlns:a16="http://schemas.microsoft.com/office/drawing/2014/main" id="{3FE32568-9745-4A70-B29A-973063DA66D3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>
                <a:extLst>
                  <a:ext uri="{FF2B5EF4-FFF2-40B4-BE49-F238E27FC236}">
                    <a16:creationId xmlns:a16="http://schemas.microsoft.com/office/drawing/2014/main" id="{92484452-53D4-4B37-AD30-F88CA9745C48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3877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7" dur="25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5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Qualitative </a:t>
            </a:r>
            <a:br>
              <a:rPr lang="de-DE" dirty="0"/>
            </a:br>
            <a:r>
              <a:rPr lang="de-DE" dirty="0"/>
              <a:t>Daten</a:t>
            </a:r>
          </a:p>
        </p:txBody>
      </p:sp>
      <p:sp>
        <p:nvSpPr>
          <p:cNvPr id="12" name="3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512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Qualitative Forschungsdaten sind,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z.B. Sprachwerke wie qualitative Interviews oder längere Texte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Sie können grundsätzlich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urheberrechtlich geschützte Formulierungen, Strukturen und Gedankenführungen </a:t>
            </a:r>
            <a:r>
              <a:rPr lang="de-DE" sz="1400" dirty="0">
                <a:solidFill>
                  <a:schemeClr val="bg1"/>
                </a:solidFill>
              </a:rPr>
              <a:t>enthalten.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3579712"/>
            <a:ext cx="0" cy="1512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Ein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urheberrechtlicher Schutz ist ausgeschlossen</a:t>
            </a:r>
            <a:r>
              <a:rPr lang="de-DE" sz="1400" dirty="0">
                <a:solidFill>
                  <a:schemeClr val="bg1"/>
                </a:solidFill>
              </a:rPr>
              <a:t>, wenn Formulierungen, Strukturen und Gedankenführungen im Wesentlichen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durch fachliche Gepflogenheiten vorgegeben </a:t>
            </a:r>
            <a:r>
              <a:rPr lang="de-DE" sz="1400" dirty="0">
                <a:solidFill>
                  <a:schemeClr val="bg1"/>
                </a:solidFill>
              </a:rPr>
              <a:t>sind. Auch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sehr kurze Texte </a:t>
            </a:r>
            <a:r>
              <a:rPr lang="de-DE" sz="1400" dirty="0">
                <a:solidFill>
                  <a:schemeClr val="bg1"/>
                </a:solidFill>
              </a:rPr>
              <a:t>sind im Großen und Ganzen nicht urheberrechtlich geschützt.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cxnSp>
        <p:nvCxnSpPr>
          <p:cNvPr id="41" name="Gerader Verbinder 3">
            <a:extLst>
              <a:ext uri="{FF2B5EF4-FFF2-40B4-BE49-F238E27FC236}">
                <a16:creationId xmlns:a16="http://schemas.microsoft.com/office/drawing/2014/main" id="{92E91C28-E897-40AE-AE66-722E009B8B23}"/>
              </a:ext>
            </a:extLst>
          </p:cNvPr>
          <p:cNvCxnSpPr>
            <a:cxnSpLocks/>
          </p:cNvCxnSpPr>
          <p:nvPr/>
        </p:nvCxnSpPr>
        <p:spPr bwMode="gray">
          <a:xfrm flipV="1">
            <a:off x="8247159" y="3579712"/>
            <a:ext cx="0" cy="1512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Inhalt 3">
            <a:extLst>
              <a:ext uri="{FF2B5EF4-FFF2-40B4-BE49-F238E27FC236}">
                <a16:creationId xmlns:a16="http://schemas.microsoft.com/office/drawing/2014/main" id="{604CDB66-D0E5-4ABF-9E77-63D34A7D8641}"/>
              </a:ext>
            </a:extLst>
          </p:cNvPr>
          <p:cNvSpPr>
            <a:spLocks noGrp="1"/>
          </p:cNvSpPr>
          <p:nvPr>
            <p:ph sz="half" idx="14"/>
          </p:nvPr>
        </p:nvSpPr>
        <p:spPr bwMode="gray">
          <a:xfrm>
            <a:off x="8247159" y="2944800"/>
            <a:ext cx="3402441" cy="3060000"/>
          </a:xfrm>
        </p:spPr>
        <p:txBody>
          <a:bodyPr lIns="144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Zudem werden die in einem Text vermittelten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Fakten, wissenschaftlichen Theorien und Lehrmeinungen nicht vom Urheberrecht umfasst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grpSp>
        <p:nvGrpSpPr>
          <p:cNvPr id="45" name="ICON 1">
            <a:extLst>
              <a:ext uri="{FF2B5EF4-FFF2-40B4-BE49-F238E27FC236}">
                <a16:creationId xmlns:a16="http://schemas.microsoft.com/office/drawing/2014/main" id="{4247E1CA-2C6B-4AAF-A73D-C26ACB93C44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41685" y="2562997"/>
            <a:ext cx="645658" cy="530874"/>
            <a:chOff x="741685" y="2562997"/>
            <a:chExt cx="645658" cy="530874"/>
          </a:xfrm>
        </p:grpSpPr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F03C6E57-F49A-464B-862F-374751D2B7C7}"/>
                </a:ext>
              </a:extLst>
            </p:cNvPr>
            <p:cNvSpPr/>
            <p:nvPr/>
          </p:nvSpPr>
          <p:spPr bwMode="gray">
            <a:xfrm>
              <a:off x="741685" y="2562997"/>
              <a:ext cx="645658" cy="530874"/>
            </a:xfrm>
            <a:custGeom>
              <a:avLst/>
              <a:gdLst>
                <a:gd name="connsiteX0" fmla="*/ 778669 w 857250"/>
                <a:gd name="connsiteY0" fmla="*/ 0 h 704850"/>
                <a:gd name="connsiteX1" fmla="*/ 80201 w 857250"/>
                <a:gd name="connsiteY1" fmla="*/ 0 h 704850"/>
                <a:gd name="connsiteX2" fmla="*/ 0 w 857250"/>
                <a:gd name="connsiteY2" fmla="*/ 80201 h 704850"/>
                <a:gd name="connsiteX3" fmla="*/ 0 w 857250"/>
                <a:gd name="connsiteY3" fmla="*/ 507778 h 704850"/>
                <a:gd name="connsiteX4" fmla="*/ 80201 w 857250"/>
                <a:gd name="connsiteY4" fmla="*/ 587978 h 704850"/>
                <a:gd name="connsiteX5" fmla="*/ 161544 w 857250"/>
                <a:gd name="connsiteY5" fmla="*/ 587978 h 704850"/>
                <a:gd name="connsiteX6" fmla="*/ 161544 w 857250"/>
                <a:gd name="connsiteY6" fmla="*/ 710756 h 704850"/>
                <a:gd name="connsiteX7" fmla="*/ 284321 w 857250"/>
                <a:gd name="connsiteY7" fmla="*/ 587978 h 704850"/>
                <a:gd name="connsiteX8" fmla="*/ 778669 w 857250"/>
                <a:gd name="connsiteY8" fmla="*/ 587978 h 704850"/>
                <a:gd name="connsiteX9" fmla="*/ 858869 w 857250"/>
                <a:gd name="connsiteY9" fmla="*/ 507778 h 704850"/>
                <a:gd name="connsiteX10" fmla="*/ 858869 w 857250"/>
                <a:gd name="connsiteY10" fmla="*/ 80201 h 704850"/>
                <a:gd name="connsiteX11" fmla="*/ 778669 w 857250"/>
                <a:gd name="connsiteY11" fmla="*/ 0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7250" h="704850">
                  <a:moveTo>
                    <a:pt x="778669" y="0"/>
                  </a:moveTo>
                  <a:lnTo>
                    <a:pt x="80201" y="0"/>
                  </a:lnTo>
                  <a:cubicBezTo>
                    <a:pt x="35909" y="0"/>
                    <a:pt x="0" y="35909"/>
                    <a:pt x="0" y="80201"/>
                  </a:cubicBezTo>
                  <a:lnTo>
                    <a:pt x="0" y="507778"/>
                  </a:lnTo>
                  <a:cubicBezTo>
                    <a:pt x="0" y="552069"/>
                    <a:pt x="35909" y="587978"/>
                    <a:pt x="80201" y="587978"/>
                  </a:cubicBezTo>
                  <a:lnTo>
                    <a:pt x="161544" y="587978"/>
                  </a:lnTo>
                  <a:lnTo>
                    <a:pt x="161544" y="710756"/>
                  </a:lnTo>
                  <a:lnTo>
                    <a:pt x="284321" y="587978"/>
                  </a:lnTo>
                  <a:lnTo>
                    <a:pt x="778669" y="587978"/>
                  </a:lnTo>
                  <a:cubicBezTo>
                    <a:pt x="822960" y="587978"/>
                    <a:pt x="858869" y="552069"/>
                    <a:pt x="858869" y="507778"/>
                  </a:cubicBezTo>
                  <a:lnTo>
                    <a:pt x="858869" y="80201"/>
                  </a:lnTo>
                  <a:cubicBezTo>
                    <a:pt x="858869" y="35909"/>
                    <a:pt x="822960" y="0"/>
                    <a:pt x="778669" y="0"/>
                  </a:cubicBezTo>
                  <a:close/>
                </a:path>
              </a:pathLst>
            </a:custGeom>
            <a:noFill/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1CF36472-97B3-435D-B47A-A6DF40C104F9}"/>
                </a:ext>
              </a:extLst>
            </p:cNvPr>
            <p:cNvSpPr/>
            <p:nvPr/>
          </p:nvSpPr>
          <p:spPr bwMode="gray">
            <a:xfrm>
              <a:off x="863356" y="2714583"/>
              <a:ext cx="365873" cy="7174"/>
            </a:xfrm>
            <a:custGeom>
              <a:avLst/>
              <a:gdLst>
                <a:gd name="connsiteX0" fmla="*/ 0 w 485775"/>
                <a:gd name="connsiteY0" fmla="*/ 0 h 0"/>
                <a:gd name="connsiteX1" fmla="*/ 490347 w 4857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75">
                  <a:moveTo>
                    <a:pt x="0" y="0"/>
                  </a:moveTo>
                  <a:lnTo>
                    <a:pt x="490347" y="0"/>
                  </a:lnTo>
                </a:path>
              </a:pathLst>
            </a:custGeom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E9BA0EDA-E750-4509-9BC7-0E618773BD0E}"/>
                </a:ext>
              </a:extLst>
            </p:cNvPr>
            <p:cNvSpPr/>
            <p:nvPr/>
          </p:nvSpPr>
          <p:spPr bwMode="gray">
            <a:xfrm>
              <a:off x="863356" y="2820902"/>
              <a:ext cx="265437" cy="7174"/>
            </a:xfrm>
            <a:custGeom>
              <a:avLst/>
              <a:gdLst>
                <a:gd name="connsiteX0" fmla="*/ 0 w 352425"/>
                <a:gd name="connsiteY0" fmla="*/ 0 h 0"/>
                <a:gd name="connsiteX1" fmla="*/ 352806 w 3524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2425">
                  <a:moveTo>
                    <a:pt x="0" y="0"/>
                  </a:moveTo>
                  <a:lnTo>
                    <a:pt x="352806" y="0"/>
                  </a:lnTo>
                </a:path>
              </a:pathLst>
            </a:custGeom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49" name="ICON 2">
            <a:extLst>
              <a:ext uri="{FF2B5EF4-FFF2-40B4-BE49-F238E27FC236}">
                <a16:creationId xmlns:a16="http://schemas.microsoft.com/office/drawing/2014/main" id="{64D2B6A2-FCFE-4E90-BDB3-F3E5B383AE8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95654" y="2820902"/>
            <a:ext cx="545223" cy="495004"/>
            <a:chOff x="1195654" y="2820902"/>
            <a:chExt cx="545223" cy="495004"/>
          </a:xfrm>
        </p:grpSpPr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E57EC7BE-BC99-4ABE-94FE-966B914A8FE3}"/>
                </a:ext>
              </a:extLst>
            </p:cNvPr>
            <p:cNvGrpSpPr/>
            <p:nvPr/>
          </p:nvGrpSpPr>
          <p:grpSpPr bwMode="gray">
            <a:xfrm>
              <a:off x="1195654" y="2820902"/>
              <a:ext cx="545223" cy="495004"/>
              <a:chOff x="1195654" y="2820902"/>
              <a:chExt cx="545223" cy="495004"/>
            </a:xfrm>
          </p:grpSpPr>
          <p:sp>
            <p:nvSpPr>
              <p:cNvPr id="53" name="Freihandform: Form 52">
                <a:extLst>
                  <a:ext uri="{FF2B5EF4-FFF2-40B4-BE49-F238E27FC236}">
                    <a16:creationId xmlns:a16="http://schemas.microsoft.com/office/drawing/2014/main" id="{F29CA46D-6CE0-4D5C-89A8-BBD9BB2117AB}"/>
                  </a:ext>
                </a:extLst>
              </p:cNvPr>
              <p:cNvSpPr/>
              <p:nvPr/>
            </p:nvSpPr>
            <p:spPr bwMode="gray">
              <a:xfrm>
                <a:off x="1195654" y="2820902"/>
                <a:ext cx="545223" cy="495004"/>
              </a:xfrm>
              <a:custGeom>
                <a:avLst/>
                <a:gdLst>
                  <a:gd name="connsiteX0" fmla="*/ 74676 w 723900"/>
                  <a:gd name="connsiteY0" fmla="*/ 0 h 657225"/>
                  <a:gd name="connsiteX1" fmla="*/ 658368 w 723900"/>
                  <a:gd name="connsiteY1" fmla="*/ 0 h 657225"/>
                  <a:gd name="connsiteX2" fmla="*/ 733044 w 723900"/>
                  <a:gd name="connsiteY2" fmla="*/ 74676 h 657225"/>
                  <a:gd name="connsiteX3" fmla="*/ 733044 w 723900"/>
                  <a:gd name="connsiteY3" fmla="*/ 472821 h 657225"/>
                  <a:gd name="connsiteX4" fmla="*/ 658368 w 723900"/>
                  <a:gd name="connsiteY4" fmla="*/ 547497 h 657225"/>
                  <a:gd name="connsiteX5" fmla="*/ 582644 w 723900"/>
                  <a:gd name="connsiteY5" fmla="*/ 547497 h 657225"/>
                  <a:gd name="connsiteX6" fmla="*/ 582644 w 723900"/>
                  <a:gd name="connsiteY6" fmla="*/ 661797 h 657225"/>
                  <a:gd name="connsiteX7" fmla="*/ 468344 w 723900"/>
                  <a:gd name="connsiteY7" fmla="*/ 547497 h 657225"/>
                  <a:gd name="connsiteX8" fmla="*/ 74676 w 723900"/>
                  <a:gd name="connsiteY8" fmla="*/ 547497 h 657225"/>
                  <a:gd name="connsiteX9" fmla="*/ 0 w 723900"/>
                  <a:gd name="connsiteY9" fmla="*/ 472821 h 657225"/>
                  <a:gd name="connsiteX10" fmla="*/ 0 w 723900"/>
                  <a:gd name="connsiteY10" fmla="*/ 74676 h 657225"/>
                  <a:gd name="connsiteX11" fmla="*/ 74676 w 723900"/>
                  <a:gd name="connsiteY11" fmla="*/ 0 h 657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900" h="657225">
                    <a:moveTo>
                      <a:pt x="74676" y="0"/>
                    </a:moveTo>
                    <a:lnTo>
                      <a:pt x="658368" y="0"/>
                    </a:lnTo>
                    <a:cubicBezTo>
                      <a:pt x="699611" y="0"/>
                      <a:pt x="733044" y="33433"/>
                      <a:pt x="733044" y="74676"/>
                    </a:cubicBezTo>
                    <a:lnTo>
                      <a:pt x="733044" y="472821"/>
                    </a:lnTo>
                    <a:cubicBezTo>
                      <a:pt x="733044" y="514064"/>
                      <a:pt x="699611" y="547497"/>
                      <a:pt x="658368" y="547497"/>
                    </a:cubicBezTo>
                    <a:lnTo>
                      <a:pt x="582644" y="547497"/>
                    </a:lnTo>
                    <a:lnTo>
                      <a:pt x="582644" y="661797"/>
                    </a:lnTo>
                    <a:lnTo>
                      <a:pt x="468344" y="547497"/>
                    </a:lnTo>
                    <a:lnTo>
                      <a:pt x="74676" y="547497"/>
                    </a:lnTo>
                    <a:cubicBezTo>
                      <a:pt x="33433" y="547497"/>
                      <a:pt x="0" y="514064"/>
                      <a:pt x="0" y="472821"/>
                    </a:cubicBezTo>
                    <a:lnTo>
                      <a:pt x="0" y="74676"/>
                    </a:lnTo>
                    <a:cubicBezTo>
                      <a:pt x="0" y="33433"/>
                      <a:pt x="33433" y="0"/>
                      <a:pt x="74676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50000"/>
                    </a:schemeClr>
                  </a:gs>
                  <a:gs pos="94000">
                    <a:srgbClr val="2B3A41"/>
                  </a:gs>
                </a:gsLst>
                <a:path path="circle">
                  <a:fillToRect l="50000" t="50000" r="50000" b="50000"/>
                </a:path>
              </a:gradFill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C1FC3887-F654-457C-B642-3C1260AB7C6A}"/>
                  </a:ext>
                </a:extLst>
              </p:cNvPr>
              <p:cNvSpPr/>
              <p:nvPr/>
            </p:nvSpPr>
            <p:spPr bwMode="gray">
              <a:xfrm>
                <a:off x="1400041" y="2896156"/>
                <a:ext cx="136306" cy="208046"/>
              </a:xfrm>
              <a:custGeom>
                <a:avLst/>
                <a:gdLst>
                  <a:gd name="connsiteX0" fmla="*/ 0 w 180975"/>
                  <a:gd name="connsiteY0" fmla="*/ 95155 h 276225"/>
                  <a:gd name="connsiteX1" fmla="*/ 95155 w 180975"/>
                  <a:gd name="connsiteY1" fmla="*/ 0 h 276225"/>
                  <a:gd name="connsiteX2" fmla="*/ 190310 w 180975"/>
                  <a:gd name="connsiteY2" fmla="*/ 95155 h 276225"/>
                  <a:gd name="connsiteX3" fmla="*/ 95155 w 180975"/>
                  <a:gd name="connsiteY3" fmla="*/ 190310 h 276225"/>
                  <a:gd name="connsiteX4" fmla="*/ 95155 w 180975"/>
                  <a:gd name="connsiteY4" fmla="*/ 27955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276225">
                    <a:moveTo>
                      <a:pt x="0" y="95155"/>
                    </a:moveTo>
                    <a:cubicBezTo>
                      <a:pt x="0" y="42577"/>
                      <a:pt x="42577" y="0"/>
                      <a:pt x="95155" y="0"/>
                    </a:cubicBezTo>
                    <a:cubicBezTo>
                      <a:pt x="147733" y="0"/>
                      <a:pt x="190310" y="42577"/>
                      <a:pt x="190310" y="95155"/>
                    </a:cubicBezTo>
                    <a:cubicBezTo>
                      <a:pt x="190310" y="147733"/>
                      <a:pt x="147733" y="190310"/>
                      <a:pt x="95155" y="190310"/>
                    </a:cubicBezTo>
                    <a:lnTo>
                      <a:pt x="95155" y="279559"/>
                    </a:lnTo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A83F5803-D2F8-4A35-A32D-698FCC7D30F6}"/>
                </a:ext>
              </a:extLst>
            </p:cNvPr>
            <p:cNvSpPr/>
            <p:nvPr/>
          </p:nvSpPr>
          <p:spPr bwMode="gray">
            <a:xfrm>
              <a:off x="1461666" y="3127660"/>
              <a:ext cx="14348" cy="14348"/>
            </a:xfrm>
            <a:custGeom>
              <a:avLst/>
              <a:gdLst>
                <a:gd name="connsiteX0" fmla="*/ 26670 w 19050"/>
                <a:gd name="connsiteY0" fmla="*/ 13335 h 19050"/>
                <a:gd name="connsiteX1" fmla="*/ 13335 w 19050"/>
                <a:gd name="connsiteY1" fmla="*/ 26670 h 19050"/>
                <a:gd name="connsiteX2" fmla="*/ 0 w 19050"/>
                <a:gd name="connsiteY2" fmla="*/ 13335 h 19050"/>
                <a:gd name="connsiteX3" fmla="*/ 13335 w 19050"/>
                <a:gd name="connsiteY3" fmla="*/ 0 h 19050"/>
                <a:gd name="connsiteX4" fmla="*/ 26670 w 19050"/>
                <a:gd name="connsiteY4" fmla="*/ 1333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26670" y="13335"/>
                  </a:moveTo>
                  <a:cubicBezTo>
                    <a:pt x="26670" y="20700"/>
                    <a:pt x="20700" y="26670"/>
                    <a:pt x="13335" y="26670"/>
                  </a:cubicBezTo>
                  <a:cubicBezTo>
                    <a:pt x="5970" y="26670"/>
                    <a:pt x="0" y="20700"/>
                    <a:pt x="0" y="13335"/>
                  </a:cubicBezTo>
                  <a:cubicBezTo>
                    <a:pt x="0" y="5970"/>
                    <a:pt x="5970" y="0"/>
                    <a:pt x="13335" y="0"/>
                  </a:cubicBezTo>
                  <a:cubicBezTo>
                    <a:pt x="20700" y="0"/>
                    <a:pt x="26670" y="5970"/>
                    <a:pt x="26670" y="13335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56" name="ICON 3">
            <a:extLst>
              <a:ext uri="{FF2B5EF4-FFF2-40B4-BE49-F238E27FC236}">
                <a16:creationId xmlns:a16="http://schemas.microsoft.com/office/drawing/2014/main" id="{8BBD5E5E-959A-4F49-9724-7818BF7A2BB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58374" y="2601314"/>
            <a:ext cx="542925" cy="676275"/>
            <a:chOff x="4558374" y="2601314"/>
            <a:chExt cx="542925" cy="676275"/>
          </a:xfrm>
        </p:grpSpPr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E5485A5D-05B3-4D92-A847-E7579066B299}"/>
                </a:ext>
              </a:extLst>
            </p:cNvPr>
            <p:cNvSpPr/>
            <p:nvPr/>
          </p:nvSpPr>
          <p:spPr bwMode="gray">
            <a:xfrm>
              <a:off x="4558374" y="2601314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noFill/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1C5B2077-D64A-4670-B0DD-04B0EE51AD60}"/>
                </a:ext>
              </a:extLst>
            </p:cNvPr>
            <p:cNvSpPr/>
            <p:nvPr/>
          </p:nvSpPr>
          <p:spPr bwMode="gray">
            <a:xfrm>
              <a:off x="4766971" y="2736760"/>
              <a:ext cx="133350" cy="342900"/>
            </a:xfrm>
            <a:custGeom>
              <a:avLst/>
              <a:gdLst>
                <a:gd name="connsiteX0" fmla="*/ 100298 w 133350"/>
                <a:gd name="connsiteY0" fmla="*/ 241173 h 342900"/>
                <a:gd name="connsiteX1" fmla="*/ 121349 w 133350"/>
                <a:gd name="connsiteY1" fmla="*/ 285560 h 342900"/>
                <a:gd name="connsiteX2" fmla="*/ 101632 w 133350"/>
                <a:gd name="connsiteY2" fmla="*/ 328041 h 342900"/>
                <a:gd name="connsiteX3" fmla="*/ 50387 w 133350"/>
                <a:gd name="connsiteY3" fmla="*/ 345186 h 342900"/>
                <a:gd name="connsiteX4" fmla="*/ 2286 w 133350"/>
                <a:gd name="connsiteY4" fmla="*/ 334137 h 342900"/>
                <a:gd name="connsiteX5" fmla="*/ 2286 w 133350"/>
                <a:gd name="connsiteY5" fmla="*/ 312420 h 342900"/>
                <a:gd name="connsiteX6" fmla="*/ 50864 w 133350"/>
                <a:gd name="connsiteY6" fmla="*/ 326612 h 342900"/>
                <a:gd name="connsiteX7" fmla="*/ 87440 w 133350"/>
                <a:gd name="connsiteY7" fmla="*/ 315373 h 342900"/>
                <a:gd name="connsiteX8" fmla="*/ 99822 w 133350"/>
                <a:gd name="connsiteY8" fmla="*/ 286036 h 342900"/>
                <a:gd name="connsiteX9" fmla="*/ 93059 w 133350"/>
                <a:gd name="connsiteY9" fmla="*/ 263462 h 342900"/>
                <a:gd name="connsiteX10" fmla="*/ 61913 w 133350"/>
                <a:gd name="connsiteY10" fmla="*/ 241078 h 342900"/>
                <a:gd name="connsiteX11" fmla="*/ 11335 w 133350"/>
                <a:gd name="connsiteY11" fmla="*/ 205454 h 342900"/>
                <a:gd name="connsiteX12" fmla="*/ 0 w 133350"/>
                <a:gd name="connsiteY12" fmla="*/ 167164 h 342900"/>
                <a:gd name="connsiteX13" fmla="*/ 35909 w 133350"/>
                <a:gd name="connsiteY13" fmla="*/ 110395 h 342900"/>
                <a:gd name="connsiteX14" fmla="*/ 8668 w 133350"/>
                <a:gd name="connsiteY14" fmla="*/ 61817 h 342900"/>
                <a:gd name="connsiteX15" fmla="*/ 26860 w 133350"/>
                <a:gd name="connsiteY15" fmla="*/ 17050 h 342900"/>
                <a:gd name="connsiteX16" fmla="*/ 77153 w 133350"/>
                <a:gd name="connsiteY16" fmla="*/ 0 h 342900"/>
                <a:gd name="connsiteX17" fmla="*/ 120396 w 133350"/>
                <a:gd name="connsiteY17" fmla="*/ 8191 h 342900"/>
                <a:gd name="connsiteX18" fmla="*/ 120396 w 133350"/>
                <a:gd name="connsiteY18" fmla="*/ 29432 h 342900"/>
                <a:gd name="connsiteX19" fmla="*/ 76676 w 133350"/>
                <a:gd name="connsiteY19" fmla="*/ 18574 h 342900"/>
                <a:gd name="connsiteX20" fmla="*/ 29909 w 133350"/>
                <a:gd name="connsiteY20" fmla="*/ 60293 h 342900"/>
                <a:gd name="connsiteX21" fmla="*/ 42196 w 133350"/>
                <a:gd name="connsiteY21" fmla="*/ 89535 h 342900"/>
                <a:gd name="connsiteX22" fmla="*/ 89344 w 133350"/>
                <a:gd name="connsiteY22" fmla="*/ 116586 h 342900"/>
                <a:gd name="connsiteX23" fmla="*/ 134398 w 133350"/>
                <a:gd name="connsiteY23" fmla="*/ 178403 h 342900"/>
                <a:gd name="connsiteX24" fmla="*/ 100298 w 133350"/>
                <a:gd name="connsiteY24" fmla="*/ 241173 h 342900"/>
                <a:gd name="connsiteX25" fmla="*/ 53340 w 133350"/>
                <a:gd name="connsiteY25" fmla="*/ 120777 h 342900"/>
                <a:gd name="connsiteX26" fmla="*/ 21431 w 133350"/>
                <a:gd name="connsiteY26" fmla="*/ 165830 h 342900"/>
                <a:gd name="connsiteX27" fmla="*/ 34481 w 133350"/>
                <a:gd name="connsiteY27" fmla="*/ 200311 h 342900"/>
                <a:gd name="connsiteX28" fmla="*/ 84106 w 133350"/>
                <a:gd name="connsiteY28" fmla="*/ 229267 h 342900"/>
                <a:gd name="connsiteX29" fmla="*/ 106299 w 133350"/>
                <a:gd name="connsiteY29" fmla="*/ 207073 h 342900"/>
                <a:gd name="connsiteX30" fmla="*/ 113157 w 133350"/>
                <a:gd name="connsiteY30" fmla="*/ 178498 h 342900"/>
                <a:gd name="connsiteX31" fmla="*/ 102489 w 133350"/>
                <a:gd name="connsiteY31" fmla="*/ 149638 h 342900"/>
                <a:gd name="connsiteX32" fmla="*/ 53340 w 133350"/>
                <a:gd name="connsiteY32" fmla="*/ 1207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3350" h="342900">
                  <a:moveTo>
                    <a:pt x="100298" y="241173"/>
                  </a:moveTo>
                  <a:cubicBezTo>
                    <a:pt x="114300" y="251650"/>
                    <a:pt x="121349" y="266414"/>
                    <a:pt x="121349" y="285560"/>
                  </a:cubicBezTo>
                  <a:cubicBezTo>
                    <a:pt x="121349" y="302419"/>
                    <a:pt x="114776" y="316611"/>
                    <a:pt x="101632" y="328041"/>
                  </a:cubicBezTo>
                  <a:cubicBezTo>
                    <a:pt x="88487" y="339471"/>
                    <a:pt x="71438" y="345186"/>
                    <a:pt x="50387" y="345186"/>
                  </a:cubicBezTo>
                  <a:cubicBezTo>
                    <a:pt x="34576" y="345186"/>
                    <a:pt x="18574" y="341471"/>
                    <a:pt x="2286" y="334137"/>
                  </a:cubicBezTo>
                  <a:lnTo>
                    <a:pt x="2286" y="312420"/>
                  </a:lnTo>
                  <a:cubicBezTo>
                    <a:pt x="19717" y="321850"/>
                    <a:pt x="35909" y="326612"/>
                    <a:pt x="50864" y="326612"/>
                  </a:cubicBezTo>
                  <a:cubicBezTo>
                    <a:pt x="66961" y="326612"/>
                    <a:pt x="79153" y="322897"/>
                    <a:pt x="87440" y="315373"/>
                  </a:cubicBezTo>
                  <a:cubicBezTo>
                    <a:pt x="95726" y="307943"/>
                    <a:pt x="99822" y="298133"/>
                    <a:pt x="99822" y="286036"/>
                  </a:cubicBezTo>
                  <a:cubicBezTo>
                    <a:pt x="99822" y="278035"/>
                    <a:pt x="97536" y="270510"/>
                    <a:pt x="93059" y="263462"/>
                  </a:cubicBezTo>
                  <a:cubicBezTo>
                    <a:pt x="88583" y="256413"/>
                    <a:pt x="78200" y="248888"/>
                    <a:pt x="61913" y="241078"/>
                  </a:cubicBezTo>
                  <a:cubicBezTo>
                    <a:pt x="35719" y="228695"/>
                    <a:pt x="18859" y="216789"/>
                    <a:pt x="11335" y="205454"/>
                  </a:cubicBezTo>
                  <a:cubicBezTo>
                    <a:pt x="3810" y="194120"/>
                    <a:pt x="0" y="181356"/>
                    <a:pt x="0" y="167164"/>
                  </a:cubicBezTo>
                  <a:cubicBezTo>
                    <a:pt x="0" y="141732"/>
                    <a:pt x="12002" y="122777"/>
                    <a:pt x="35909" y="110395"/>
                  </a:cubicBezTo>
                  <a:cubicBezTo>
                    <a:pt x="17717" y="98107"/>
                    <a:pt x="8668" y="81915"/>
                    <a:pt x="8668" y="61817"/>
                  </a:cubicBezTo>
                  <a:cubicBezTo>
                    <a:pt x="8668" y="43339"/>
                    <a:pt x="14764" y="28384"/>
                    <a:pt x="26860" y="17050"/>
                  </a:cubicBezTo>
                  <a:cubicBezTo>
                    <a:pt x="38957" y="5715"/>
                    <a:pt x="55721" y="0"/>
                    <a:pt x="77153" y="0"/>
                  </a:cubicBezTo>
                  <a:cubicBezTo>
                    <a:pt x="93440" y="0"/>
                    <a:pt x="107823" y="2762"/>
                    <a:pt x="120396" y="8191"/>
                  </a:cubicBezTo>
                  <a:lnTo>
                    <a:pt x="120396" y="29432"/>
                  </a:lnTo>
                  <a:cubicBezTo>
                    <a:pt x="107728" y="22193"/>
                    <a:pt x="93155" y="18574"/>
                    <a:pt x="76676" y="18574"/>
                  </a:cubicBezTo>
                  <a:cubicBezTo>
                    <a:pt x="45530" y="18574"/>
                    <a:pt x="29909" y="32480"/>
                    <a:pt x="29909" y="60293"/>
                  </a:cubicBezTo>
                  <a:cubicBezTo>
                    <a:pt x="29909" y="72104"/>
                    <a:pt x="34004" y="81915"/>
                    <a:pt x="42196" y="89535"/>
                  </a:cubicBezTo>
                  <a:cubicBezTo>
                    <a:pt x="50387" y="97250"/>
                    <a:pt x="66104" y="106204"/>
                    <a:pt x="89344" y="116586"/>
                  </a:cubicBezTo>
                  <a:cubicBezTo>
                    <a:pt x="119348" y="130492"/>
                    <a:pt x="134398" y="151066"/>
                    <a:pt x="134398" y="178403"/>
                  </a:cubicBezTo>
                  <a:cubicBezTo>
                    <a:pt x="134493" y="202406"/>
                    <a:pt x="123063" y="223266"/>
                    <a:pt x="100298" y="241173"/>
                  </a:cubicBezTo>
                  <a:close/>
                  <a:moveTo>
                    <a:pt x="53340" y="120777"/>
                  </a:moveTo>
                  <a:cubicBezTo>
                    <a:pt x="32099" y="130397"/>
                    <a:pt x="21431" y="145352"/>
                    <a:pt x="21431" y="165830"/>
                  </a:cubicBezTo>
                  <a:cubicBezTo>
                    <a:pt x="21431" y="180308"/>
                    <a:pt x="25813" y="191834"/>
                    <a:pt x="34481" y="200311"/>
                  </a:cubicBezTo>
                  <a:cubicBezTo>
                    <a:pt x="43148" y="208788"/>
                    <a:pt x="59722" y="218408"/>
                    <a:pt x="84106" y="229267"/>
                  </a:cubicBezTo>
                  <a:cubicBezTo>
                    <a:pt x="94298" y="221742"/>
                    <a:pt x="101727" y="214313"/>
                    <a:pt x="106299" y="207073"/>
                  </a:cubicBezTo>
                  <a:cubicBezTo>
                    <a:pt x="110871" y="199835"/>
                    <a:pt x="113157" y="190310"/>
                    <a:pt x="113157" y="178498"/>
                  </a:cubicBezTo>
                  <a:cubicBezTo>
                    <a:pt x="113157" y="167164"/>
                    <a:pt x="109633" y="157543"/>
                    <a:pt x="102489" y="149638"/>
                  </a:cubicBezTo>
                  <a:cubicBezTo>
                    <a:pt x="95440" y="141732"/>
                    <a:pt x="79058" y="132112"/>
                    <a:pt x="53340" y="12077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cxnSp>
        <p:nvCxnSpPr>
          <p:cNvPr id="59" name="Linie 2">
            <a:extLst>
              <a:ext uri="{FF2B5EF4-FFF2-40B4-BE49-F238E27FC236}">
                <a16:creationId xmlns:a16="http://schemas.microsoft.com/office/drawing/2014/main" id="{BA574921-4924-4297-86CE-F3B776FD8642}"/>
              </a:ext>
            </a:extLst>
          </p:cNvPr>
          <p:cNvCxnSpPr>
            <a:cxnSpLocks noChangeAspect="1"/>
          </p:cNvCxnSpPr>
          <p:nvPr/>
        </p:nvCxnSpPr>
        <p:spPr bwMode="gray">
          <a:xfrm>
            <a:off x="4540729" y="2612244"/>
            <a:ext cx="578214" cy="578214"/>
          </a:xfrm>
          <a:prstGeom prst="line">
            <a:avLst/>
          </a:prstGeom>
          <a:ln w="25400">
            <a:solidFill>
              <a:srgbClr val="DCE04B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Linie 1">
            <a:extLst>
              <a:ext uri="{FF2B5EF4-FFF2-40B4-BE49-F238E27FC236}">
                <a16:creationId xmlns:a16="http://schemas.microsoft.com/office/drawing/2014/main" id="{C4BE60D5-EDB2-485C-A16B-3C7E1764FC32}"/>
              </a:ext>
            </a:extLst>
          </p:cNvPr>
          <p:cNvCxnSpPr>
            <a:cxnSpLocks noChangeAspect="1"/>
          </p:cNvCxnSpPr>
          <p:nvPr/>
        </p:nvCxnSpPr>
        <p:spPr bwMode="gray">
          <a:xfrm rot="5400000">
            <a:off x="4540729" y="2612244"/>
            <a:ext cx="578214" cy="578214"/>
          </a:xfrm>
          <a:prstGeom prst="line">
            <a:avLst/>
          </a:prstGeom>
          <a:ln w="25400">
            <a:solidFill>
              <a:srgbClr val="DCE04B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ICON 4">
            <a:extLst>
              <a:ext uri="{FF2B5EF4-FFF2-40B4-BE49-F238E27FC236}">
                <a16:creationId xmlns:a16="http://schemas.microsoft.com/office/drawing/2014/main" id="{94B8F94B-73BC-468B-916E-37460A04915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79305" y="2638568"/>
            <a:ext cx="482158" cy="675022"/>
            <a:chOff x="8479305" y="2638568"/>
            <a:chExt cx="482158" cy="675022"/>
          </a:xfrm>
        </p:grpSpPr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188D87B0-DCE6-4BA8-9661-0B33BF8BBA21}"/>
                </a:ext>
              </a:extLst>
            </p:cNvPr>
            <p:cNvSpPr/>
            <p:nvPr/>
          </p:nvSpPr>
          <p:spPr bwMode="gray">
            <a:xfrm>
              <a:off x="8770127" y="3179309"/>
              <a:ext cx="160719" cy="16072"/>
            </a:xfrm>
            <a:custGeom>
              <a:avLst/>
              <a:gdLst>
                <a:gd name="connsiteX0" fmla="*/ 0 w 469714"/>
                <a:gd name="connsiteY0" fmla="*/ 0 h 46971"/>
                <a:gd name="connsiteX1" fmla="*/ 476995 w 469714"/>
                <a:gd name="connsiteY1" fmla="*/ 0 h 46971"/>
                <a:gd name="connsiteX2" fmla="*/ 476995 w 469714"/>
                <a:gd name="connsiteY2" fmla="*/ 46971 h 46971"/>
                <a:gd name="connsiteX3" fmla="*/ 0 w 469714"/>
                <a:gd name="connsiteY3" fmla="*/ 46971 h 4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714" h="46971">
                  <a:moveTo>
                    <a:pt x="0" y="0"/>
                  </a:moveTo>
                  <a:lnTo>
                    <a:pt x="476995" y="0"/>
                  </a:lnTo>
                  <a:lnTo>
                    <a:pt x="476995" y="46971"/>
                  </a:lnTo>
                  <a:lnTo>
                    <a:pt x="0" y="46971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3336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5C6F1A23-6A38-4D80-B3AC-B6475AF4E63B}"/>
                </a:ext>
              </a:extLst>
            </p:cNvPr>
            <p:cNvSpPr/>
            <p:nvPr/>
          </p:nvSpPr>
          <p:spPr bwMode="gray">
            <a:xfrm>
              <a:off x="8770127" y="3257981"/>
              <a:ext cx="160719" cy="16072"/>
            </a:xfrm>
            <a:custGeom>
              <a:avLst/>
              <a:gdLst>
                <a:gd name="connsiteX0" fmla="*/ 0 w 469714"/>
                <a:gd name="connsiteY0" fmla="*/ 0 h 46971"/>
                <a:gd name="connsiteX1" fmla="*/ 476995 w 469714"/>
                <a:gd name="connsiteY1" fmla="*/ 0 h 46971"/>
                <a:gd name="connsiteX2" fmla="*/ 476995 w 469714"/>
                <a:gd name="connsiteY2" fmla="*/ 46971 h 46971"/>
                <a:gd name="connsiteX3" fmla="*/ 0 w 469714"/>
                <a:gd name="connsiteY3" fmla="*/ 46971 h 4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714" h="46971">
                  <a:moveTo>
                    <a:pt x="0" y="0"/>
                  </a:moveTo>
                  <a:lnTo>
                    <a:pt x="476995" y="0"/>
                  </a:lnTo>
                  <a:lnTo>
                    <a:pt x="476995" y="46971"/>
                  </a:lnTo>
                  <a:lnTo>
                    <a:pt x="0" y="46971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3336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863920B9-9E06-4F31-B2CA-7E1F32DC8317}"/>
                </a:ext>
              </a:extLst>
            </p:cNvPr>
            <p:cNvSpPr/>
            <p:nvPr/>
          </p:nvSpPr>
          <p:spPr bwMode="gray">
            <a:xfrm>
              <a:off x="8729786" y="3218685"/>
              <a:ext cx="192863" cy="16072"/>
            </a:xfrm>
            <a:custGeom>
              <a:avLst/>
              <a:gdLst>
                <a:gd name="connsiteX0" fmla="*/ 0 w 563657"/>
                <a:gd name="connsiteY0" fmla="*/ 0 h 46971"/>
                <a:gd name="connsiteX1" fmla="*/ 563892 w 563657"/>
                <a:gd name="connsiteY1" fmla="*/ 0 h 46971"/>
                <a:gd name="connsiteX2" fmla="*/ 563892 w 563657"/>
                <a:gd name="connsiteY2" fmla="*/ 46971 h 46971"/>
                <a:gd name="connsiteX3" fmla="*/ 0 w 563657"/>
                <a:gd name="connsiteY3" fmla="*/ 46971 h 4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657" h="46971">
                  <a:moveTo>
                    <a:pt x="0" y="0"/>
                  </a:moveTo>
                  <a:lnTo>
                    <a:pt x="563892" y="0"/>
                  </a:lnTo>
                  <a:lnTo>
                    <a:pt x="563892" y="46971"/>
                  </a:lnTo>
                  <a:lnTo>
                    <a:pt x="0" y="46971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3336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754CBCE3-1D57-4E03-B10C-60854EFF9882}"/>
                </a:ext>
              </a:extLst>
            </p:cNvPr>
            <p:cNvSpPr/>
            <p:nvPr/>
          </p:nvSpPr>
          <p:spPr bwMode="gray">
            <a:xfrm>
              <a:off x="8479305" y="2638568"/>
              <a:ext cx="482158" cy="675022"/>
            </a:xfrm>
            <a:custGeom>
              <a:avLst/>
              <a:gdLst>
                <a:gd name="connsiteX0" fmla="*/ 262805 w 1409143"/>
                <a:gd name="connsiteY0" fmla="*/ 0 h 1972800"/>
                <a:gd name="connsiteX1" fmla="*/ 0 w 1409143"/>
                <a:gd name="connsiteY1" fmla="*/ 262805 h 1972800"/>
                <a:gd name="connsiteX2" fmla="*/ 0 w 1409143"/>
                <a:gd name="connsiteY2" fmla="*/ 1714457 h 1972800"/>
                <a:gd name="connsiteX3" fmla="*/ 235 w 1409143"/>
                <a:gd name="connsiteY3" fmla="*/ 1714457 h 1972800"/>
                <a:gd name="connsiteX4" fmla="*/ 0 w 1409143"/>
                <a:gd name="connsiteY4" fmla="*/ 1718920 h 1972800"/>
                <a:gd name="connsiteX5" fmla="*/ 262805 w 1409143"/>
                <a:gd name="connsiteY5" fmla="*/ 1981725 h 1972800"/>
                <a:gd name="connsiteX6" fmla="*/ 1395286 w 1409143"/>
                <a:gd name="connsiteY6" fmla="*/ 1981725 h 1972800"/>
                <a:gd name="connsiteX7" fmla="*/ 1395286 w 1409143"/>
                <a:gd name="connsiteY7" fmla="*/ 1934753 h 1972800"/>
                <a:gd name="connsiteX8" fmla="*/ 262805 w 1409143"/>
                <a:gd name="connsiteY8" fmla="*/ 1934753 h 1972800"/>
                <a:gd name="connsiteX9" fmla="*/ 46971 w 1409143"/>
                <a:gd name="connsiteY9" fmla="*/ 1718920 h 1972800"/>
                <a:gd name="connsiteX10" fmla="*/ 262805 w 1409143"/>
                <a:gd name="connsiteY10" fmla="*/ 1503086 h 1972800"/>
                <a:gd name="connsiteX11" fmla="*/ 1371801 w 1409143"/>
                <a:gd name="connsiteY11" fmla="*/ 1503086 h 1972800"/>
                <a:gd name="connsiteX12" fmla="*/ 1395286 w 1409143"/>
                <a:gd name="connsiteY12" fmla="*/ 1503086 h 1972800"/>
                <a:gd name="connsiteX13" fmla="*/ 1418772 w 1409143"/>
                <a:gd name="connsiteY13" fmla="*/ 1503086 h 1972800"/>
                <a:gd name="connsiteX14" fmla="*/ 1418772 w 1409143"/>
                <a:gd name="connsiteY14" fmla="*/ 0 h 1972800"/>
                <a:gd name="connsiteX15" fmla="*/ 262805 w 1409143"/>
                <a:gd name="connsiteY15" fmla="*/ 0 h 1972800"/>
                <a:gd name="connsiteX16" fmla="*/ 262805 w 1409143"/>
                <a:gd name="connsiteY16" fmla="*/ 1456114 h 1972800"/>
                <a:gd name="connsiteX17" fmla="*/ 46971 w 1409143"/>
                <a:gd name="connsiteY17" fmla="*/ 1569315 h 1972800"/>
                <a:gd name="connsiteX18" fmla="*/ 46971 w 1409143"/>
                <a:gd name="connsiteY18" fmla="*/ 262805 h 1972800"/>
                <a:gd name="connsiteX19" fmla="*/ 262805 w 1409143"/>
                <a:gd name="connsiteY19" fmla="*/ 46971 h 1972800"/>
                <a:gd name="connsiteX20" fmla="*/ 1371801 w 1409143"/>
                <a:gd name="connsiteY20" fmla="*/ 46971 h 1972800"/>
                <a:gd name="connsiteX21" fmla="*/ 1371801 w 1409143"/>
                <a:gd name="connsiteY21" fmla="*/ 1456114 h 1972800"/>
                <a:gd name="connsiteX22" fmla="*/ 262805 w 1409143"/>
                <a:gd name="connsiteY22" fmla="*/ 1456114 h 197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09143" h="1972800">
                  <a:moveTo>
                    <a:pt x="262805" y="0"/>
                  </a:moveTo>
                  <a:cubicBezTo>
                    <a:pt x="117898" y="0"/>
                    <a:pt x="0" y="117898"/>
                    <a:pt x="0" y="262805"/>
                  </a:cubicBezTo>
                  <a:lnTo>
                    <a:pt x="0" y="1714457"/>
                  </a:lnTo>
                  <a:lnTo>
                    <a:pt x="235" y="1714457"/>
                  </a:lnTo>
                  <a:cubicBezTo>
                    <a:pt x="235" y="1715866"/>
                    <a:pt x="0" y="1717276"/>
                    <a:pt x="0" y="1718920"/>
                  </a:cubicBezTo>
                  <a:cubicBezTo>
                    <a:pt x="0" y="1863826"/>
                    <a:pt x="117898" y="1981725"/>
                    <a:pt x="262805" y="1981725"/>
                  </a:cubicBezTo>
                  <a:lnTo>
                    <a:pt x="1395286" y="1981725"/>
                  </a:lnTo>
                  <a:lnTo>
                    <a:pt x="1395286" y="1934753"/>
                  </a:lnTo>
                  <a:lnTo>
                    <a:pt x="262805" y="1934753"/>
                  </a:lnTo>
                  <a:cubicBezTo>
                    <a:pt x="143733" y="1934753"/>
                    <a:pt x="46971" y="1837757"/>
                    <a:pt x="46971" y="1718920"/>
                  </a:cubicBezTo>
                  <a:cubicBezTo>
                    <a:pt x="46971" y="1600082"/>
                    <a:pt x="143733" y="1503086"/>
                    <a:pt x="262805" y="1503086"/>
                  </a:cubicBezTo>
                  <a:lnTo>
                    <a:pt x="1371801" y="1503086"/>
                  </a:lnTo>
                  <a:lnTo>
                    <a:pt x="1395286" y="1503086"/>
                  </a:lnTo>
                  <a:lnTo>
                    <a:pt x="1418772" y="1503086"/>
                  </a:lnTo>
                  <a:lnTo>
                    <a:pt x="1418772" y="0"/>
                  </a:lnTo>
                  <a:lnTo>
                    <a:pt x="262805" y="0"/>
                  </a:lnTo>
                  <a:close/>
                  <a:moveTo>
                    <a:pt x="262805" y="1456114"/>
                  </a:moveTo>
                  <a:cubicBezTo>
                    <a:pt x="173559" y="1456114"/>
                    <a:pt x="94413" y="1500972"/>
                    <a:pt x="46971" y="1569315"/>
                  </a:cubicBezTo>
                  <a:lnTo>
                    <a:pt x="46971" y="262805"/>
                  </a:lnTo>
                  <a:cubicBezTo>
                    <a:pt x="46971" y="143733"/>
                    <a:pt x="143733" y="46971"/>
                    <a:pt x="262805" y="46971"/>
                  </a:cubicBezTo>
                  <a:lnTo>
                    <a:pt x="1371801" y="46971"/>
                  </a:lnTo>
                  <a:lnTo>
                    <a:pt x="1371801" y="1456114"/>
                  </a:lnTo>
                  <a:lnTo>
                    <a:pt x="262805" y="1456114"/>
                  </a:lnTo>
                  <a:close/>
                </a:path>
              </a:pathLst>
            </a:custGeom>
            <a:solidFill>
              <a:srgbClr val="009CB4"/>
            </a:solidFill>
            <a:ln w="23336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94601F96-47C7-4FED-87CA-A403607DB11C}"/>
                </a:ext>
              </a:extLst>
            </p:cNvPr>
            <p:cNvSpPr/>
            <p:nvPr/>
          </p:nvSpPr>
          <p:spPr bwMode="gray">
            <a:xfrm>
              <a:off x="8674499" y="2760715"/>
              <a:ext cx="104467" cy="249115"/>
            </a:xfrm>
            <a:custGeom>
              <a:avLst/>
              <a:gdLst>
                <a:gd name="connsiteX0" fmla="*/ 253411 w 305314"/>
                <a:gd name="connsiteY0" fmla="*/ 517625 h 728057"/>
                <a:gd name="connsiteX1" fmla="*/ 325277 w 305314"/>
                <a:gd name="connsiteY1" fmla="*/ 384696 h 728057"/>
                <a:gd name="connsiteX2" fmla="*/ 217947 w 305314"/>
                <a:gd name="connsiteY2" fmla="*/ 243547 h 728057"/>
                <a:gd name="connsiteX3" fmla="*/ 120012 w 305314"/>
                <a:gd name="connsiteY3" fmla="*/ 184363 h 728057"/>
                <a:gd name="connsiteX4" fmla="*/ 100519 w 305314"/>
                <a:gd name="connsiteY4" fmla="*/ 136217 h 728057"/>
                <a:gd name="connsiteX5" fmla="*/ 181545 w 305314"/>
                <a:gd name="connsiteY5" fmla="*/ 66934 h 728057"/>
                <a:gd name="connsiteX6" fmla="*/ 288874 w 305314"/>
                <a:gd name="connsiteY6" fmla="*/ 96761 h 728057"/>
                <a:gd name="connsiteX7" fmla="*/ 288874 w 305314"/>
                <a:gd name="connsiteY7" fmla="*/ 20667 h 728057"/>
                <a:gd name="connsiteX8" fmla="*/ 183423 w 305314"/>
                <a:gd name="connsiteY8" fmla="*/ 0 h 728057"/>
                <a:gd name="connsiteX9" fmla="*/ 64821 w 305314"/>
                <a:gd name="connsiteY9" fmla="*/ 39456 h 728057"/>
                <a:gd name="connsiteX10" fmla="*/ 19728 w 305314"/>
                <a:gd name="connsiteY10" fmla="*/ 140210 h 728057"/>
                <a:gd name="connsiteX11" fmla="*/ 70692 w 305314"/>
                <a:gd name="connsiteY11" fmla="*/ 247539 h 728057"/>
                <a:gd name="connsiteX12" fmla="*/ 0 w 305314"/>
                <a:gd name="connsiteY12" fmla="*/ 364968 h 728057"/>
                <a:gd name="connsiteX13" fmla="*/ 112262 w 305314"/>
                <a:gd name="connsiteY13" fmla="*/ 517625 h 728057"/>
                <a:gd name="connsiteX14" fmla="*/ 199159 w 305314"/>
                <a:gd name="connsiteY14" fmla="*/ 572347 h 728057"/>
                <a:gd name="connsiteX15" fmla="*/ 216303 w 305314"/>
                <a:gd name="connsiteY15" fmla="*/ 615561 h 728057"/>
                <a:gd name="connsiteX16" fmla="*/ 194227 w 305314"/>
                <a:gd name="connsiteY16" fmla="*/ 663471 h 728057"/>
                <a:gd name="connsiteX17" fmla="*/ 131520 w 305314"/>
                <a:gd name="connsiteY17" fmla="*/ 682495 h 728057"/>
                <a:gd name="connsiteX18" fmla="*/ 11038 w 305314"/>
                <a:gd name="connsiteY18" fmla="*/ 646797 h 728057"/>
                <a:gd name="connsiteX19" fmla="*/ 11038 w 305314"/>
                <a:gd name="connsiteY19" fmla="*/ 722890 h 728057"/>
                <a:gd name="connsiteX20" fmla="*/ 126118 w 305314"/>
                <a:gd name="connsiteY20" fmla="*/ 749899 h 728057"/>
                <a:gd name="connsiteX21" fmla="*/ 248949 w 305314"/>
                <a:gd name="connsiteY21" fmla="*/ 710443 h 728057"/>
                <a:gd name="connsiteX22" fmla="*/ 297094 w 305314"/>
                <a:gd name="connsiteY22" fmla="*/ 607341 h 728057"/>
                <a:gd name="connsiteX23" fmla="*/ 253411 w 305314"/>
                <a:gd name="connsiteY23" fmla="*/ 517625 h 728057"/>
                <a:gd name="connsiteX24" fmla="*/ 201977 w 305314"/>
                <a:gd name="connsiteY24" fmla="*/ 476055 h 728057"/>
                <a:gd name="connsiteX25" fmla="*/ 106860 w 305314"/>
                <a:gd name="connsiteY25" fmla="*/ 419455 h 728057"/>
                <a:gd name="connsiteX26" fmla="*/ 79617 w 305314"/>
                <a:gd name="connsiteY26" fmla="*/ 358627 h 728057"/>
                <a:gd name="connsiteX27" fmla="*/ 128232 w 305314"/>
                <a:gd name="connsiteY27" fmla="*/ 282063 h 728057"/>
                <a:gd name="connsiteX28" fmla="*/ 219122 w 305314"/>
                <a:gd name="connsiteY28" fmla="*/ 334437 h 728057"/>
                <a:gd name="connsiteX29" fmla="*/ 244486 w 305314"/>
                <a:gd name="connsiteY29" fmla="*/ 393386 h 728057"/>
                <a:gd name="connsiteX30" fmla="*/ 201977 w 305314"/>
                <a:gd name="connsiteY30" fmla="*/ 476055 h 728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05314" h="728057">
                  <a:moveTo>
                    <a:pt x="253411" y="517625"/>
                  </a:moveTo>
                  <a:cubicBezTo>
                    <a:pt x="301322" y="483571"/>
                    <a:pt x="325277" y="439183"/>
                    <a:pt x="325277" y="384696"/>
                  </a:cubicBezTo>
                  <a:cubicBezTo>
                    <a:pt x="325277" y="325042"/>
                    <a:pt x="289579" y="277836"/>
                    <a:pt x="217947" y="243547"/>
                  </a:cubicBezTo>
                  <a:cubicBezTo>
                    <a:pt x="165574" y="218417"/>
                    <a:pt x="132929" y="198689"/>
                    <a:pt x="120012" y="184363"/>
                  </a:cubicBezTo>
                  <a:cubicBezTo>
                    <a:pt x="107095" y="169802"/>
                    <a:pt x="100519" y="153831"/>
                    <a:pt x="100519" y="136217"/>
                  </a:cubicBezTo>
                  <a:cubicBezTo>
                    <a:pt x="100519" y="89950"/>
                    <a:pt x="127527" y="66934"/>
                    <a:pt x="181545" y="66934"/>
                  </a:cubicBezTo>
                  <a:cubicBezTo>
                    <a:pt x="220766" y="66934"/>
                    <a:pt x="256464" y="76798"/>
                    <a:pt x="288874" y="96761"/>
                  </a:cubicBezTo>
                  <a:lnTo>
                    <a:pt x="288874" y="20667"/>
                  </a:lnTo>
                  <a:cubicBezTo>
                    <a:pt x="260222" y="6811"/>
                    <a:pt x="225228" y="0"/>
                    <a:pt x="183423" y="0"/>
                  </a:cubicBezTo>
                  <a:cubicBezTo>
                    <a:pt x="134338" y="0"/>
                    <a:pt x="94647" y="13152"/>
                    <a:pt x="64821" y="39456"/>
                  </a:cubicBezTo>
                  <a:cubicBezTo>
                    <a:pt x="34759" y="65760"/>
                    <a:pt x="19728" y="99345"/>
                    <a:pt x="19728" y="140210"/>
                  </a:cubicBezTo>
                  <a:cubicBezTo>
                    <a:pt x="19728" y="185067"/>
                    <a:pt x="36638" y="221001"/>
                    <a:pt x="70692" y="247539"/>
                  </a:cubicBezTo>
                  <a:cubicBezTo>
                    <a:pt x="23486" y="273609"/>
                    <a:pt x="0" y="312830"/>
                    <a:pt x="0" y="364968"/>
                  </a:cubicBezTo>
                  <a:cubicBezTo>
                    <a:pt x="0" y="427675"/>
                    <a:pt x="37342" y="478404"/>
                    <a:pt x="112262" y="517625"/>
                  </a:cubicBezTo>
                  <a:cubicBezTo>
                    <a:pt x="158763" y="542285"/>
                    <a:pt x="187886" y="560604"/>
                    <a:pt x="199159" y="572347"/>
                  </a:cubicBezTo>
                  <a:cubicBezTo>
                    <a:pt x="210432" y="584090"/>
                    <a:pt x="216303" y="598416"/>
                    <a:pt x="216303" y="615561"/>
                  </a:cubicBezTo>
                  <a:cubicBezTo>
                    <a:pt x="216303" y="634819"/>
                    <a:pt x="209023" y="650789"/>
                    <a:pt x="194227" y="663471"/>
                  </a:cubicBezTo>
                  <a:cubicBezTo>
                    <a:pt x="179431" y="676154"/>
                    <a:pt x="158529" y="682495"/>
                    <a:pt x="131520" y="682495"/>
                  </a:cubicBezTo>
                  <a:cubicBezTo>
                    <a:pt x="93003" y="682495"/>
                    <a:pt x="52843" y="670517"/>
                    <a:pt x="11038" y="646797"/>
                  </a:cubicBezTo>
                  <a:lnTo>
                    <a:pt x="11038" y="722890"/>
                  </a:lnTo>
                  <a:cubicBezTo>
                    <a:pt x="45797" y="740974"/>
                    <a:pt x="84079" y="749899"/>
                    <a:pt x="126118" y="749899"/>
                  </a:cubicBezTo>
                  <a:cubicBezTo>
                    <a:pt x="175908" y="749899"/>
                    <a:pt x="216773" y="736747"/>
                    <a:pt x="248949" y="710443"/>
                  </a:cubicBezTo>
                  <a:cubicBezTo>
                    <a:pt x="281124" y="684139"/>
                    <a:pt x="297094" y="649850"/>
                    <a:pt x="297094" y="607341"/>
                  </a:cubicBezTo>
                  <a:cubicBezTo>
                    <a:pt x="296859" y="571173"/>
                    <a:pt x="282298" y="541346"/>
                    <a:pt x="253411" y="517625"/>
                  </a:cubicBezTo>
                  <a:close/>
                  <a:moveTo>
                    <a:pt x="201977" y="476055"/>
                  </a:moveTo>
                  <a:cubicBezTo>
                    <a:pt x="156650" y="455858"/>
                    <a:pt x="124944" y="437069"/>
                    <a:pt x="106860" y="419455"/>
                  </a:cubicBezTo>
                  <a:cubicBezTo>
                    <a:pt x="88776" y="401841"/>
                    <a:pt x="79617" y="381643"/>
                    <a:pt x="79617" y="358627"/>
                  </a:cubicBezTo>
                  <a:cubicBezTo>
                    <a:pt x="79617" y="323868"/>
                    <a:pt x="95822" y="298503"/>
                    <a:pt x="128232" y="282063"/>
                  </a:cubicBezTo>
                  <a:cubicBezTo>
                    <a:pt x="171915" y="300617"/>
                    <a:pt x="202212" y="317997"/>
                    <a:pt x="219122" y="334437"/>
                  </a:cubicBezTo>
                  <a:cubicBezTo>
                    <a:pt x="236031" y="350642"/>
                    <a:pt x="244486" y="370370"/>
                    <a:pt x="244486" y="393386"/>
                  </a:cubicBezTo>
                  <a:cubicBezTo>
                    <a:pt x="244251" y="426735"/>
                    <a:pt x="230160" y="454214"/>
                    <a:pt x="201977" y="476055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3336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cxnSp>
        <p:nvCxnSpPr>
          <p:cNvPr id="94" name="Linie 1">
            <a:extLst>
              <a:ext uri="{FF2B5EF4-FFF2-40B4-BE49-F238E27FC236}">
                <a16:creationId xmlns:a16="http://schemas.microsoft.com/office/drawing/2014/main" id="{988747EF-B468-4A81-B568-35ECA4003934}"/>
              </a:ext>
            </a:extLst>
          </p:cNvPr>
          <p:cNvCxnSpPr>
            <a:cxnSpLocks noChangeAspect="1"/>
          </p:cNvCxnSpPr>
          <p:nvPr/>
        </p:nvCxnSpPr>
        <p:spPr bwMode="gray">
          <a:xfrm>
            <a:off x="8406244" y="2620540"/>
            <a:ext cx="628279" cy="628280"/>
          </a:xfrm>
          <a:prstGeom prst="line">
            <a:avLst/>
          </a:prstGeom>
          <a:ln w="25400">
            <a:solidFill>
              <a:srgbClr val="DCE04B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Linie 2">
            <a:extLst>
              <a:ext uri="{FF2B5EF4-FFF2-40B4-BE49-F238E27FC236}">
                <a16:creationId xmlns:a16="http://schemas.microsoft.com/office/drawing/2014/main" id="{F0DEC687-36BE-4F88-873A-6BD5DAB8B77D}"/>
              </a:ext>
            </a:extLst>
          </p:cNvPr>
          <p:cNvCxnSpPr>
            <a:cxnSpLocks noChangeAspect="1"/>
          </p:cNvCxnSpPr>
          <p:nvPr/>
        </p:nvCxnSpPr>
        <p:spPr bwMode="gray">
          <a:xfrm rot="5400000">
            <a:off x="8406244" y="2620541"/>
            <a:ext cx="628280" cy="628279"/>
          </a:xfrm>
          <a:prstGeom prst="line">
            <a:avLst/>
          </a:prstGeom>
          <a:ln w="25400">
            <a:solidFill>
              <a:srgbClr val="DCE04B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0E9C300C-8159-4AC7-912D-6F706974F6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74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8" dur="25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5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WEITER">
            <a:extLst>
              <a:ext uri="{FF2B5EF4-FFF2-40B4-BE49-F238E27FC236}">
                <a16:creationId xmlns:a16="http://schemas.microsoft.com/office/drawing/2014/main" id="{8BA1B708-5BF7-4BDF-8AF8-226174E480A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603004" y="6352627"/>
            <a:ext cx="324000" cy="324000"/>
            <a:chOff x="11488080" y="6210730"/>
            <a:chExt cx="431514" cy="431514"/>
          </a:xfrm>
        </p:grpSpPr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DFA00C61-5A25-4979-8AC1-2FF59EC5C4F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A1FA421B-A155-4BE1-9295-C166F807FC8C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79" name="Gerader Verbinder 78">
                <a:extLst>
                  <a:ext uri="{FF2B5EF4-FFF2-40B4-BE49-F238E27FC236}">
                    <a16:creationId xmlns:a16="http://schemas.microsoft.com/office/drawing/2014/main" id="{11DAE2D0-9CA3-4FAC-A6F7-2CF28FA0B57A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Gerader Verbinder 79">
                <a:extLst>
                  <a:ext uri="{FF2B5EF4-FFF2-40B4-BE49-F238E27FC236}">
                    <a16:creationId xmlns:a16="http://schemas.microsoft.com/office/drawing/2014/main" id="{8D1198BE-1B3C-4434-9C5A-0E7D8060D6FE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-41835"/>
            <a:ext cx="12193287" cy="6903505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Wissenschaftliche </a:t>
            </a:r>
            <a:br>
              <a:rPr lang="de-DE" dirty="0"/>
            </a:br>
            <a:r>
              <a:rPr lang="de-DE" dirty="0"/>
              <a:t>Darstellungen</a:t>
            </a:r>
          </a:p>
        </p:txBody>
      </p:sp>
      <p:sp>
        <p:nvSpPr>
          <p:cNvPr id="12" name="6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1152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Wissenschaftliche Darstellungen, wie </a:t>
            </a:r>
            <a:r>
              <a:rPr lang="de-DE" sz="1400" dirty="0">
                <a:solidFill>
                  <a:srgbClr val="009CB4"/>
                </a:solidFill>
                <a:latin typeface="+mj-lt"/>
              </a:rPr>
              <a:t>Zeichnungen, Pläne, Karten, Skizzen </a:t>
            </a:r>
            <a:br>
              <a:rPr lang="de-DE" sz="1400" dirty="0">
                <a:solidFill>
                  <a:srgbClr val="009CB4"/>
                </a:solidFill>
                <a:latin typeface="+mj-lt"/>
              </a:rPr>
            </a:br>
            <a:r>
              <a:rPr lang="de-DE" sz="1400" dirty="0">
                <a:solidFill>
                  <a:srgbClr val="009CB4"/>
                </a:solidFill>
                <a:latin typeface="+mj-lt"/>
              </a:rPr>
              <a:t>und Tabellen</a:t>
            </a:r>
            <a:r>
              <a:rPr lang="de-DE" sz="1400" dirty="0">
                <a:solidFill>
                  <a:schemeClr val="bg1"/>
                </a:solidFill>
              </a:rPr>
              <a:t>, können einem </a:t>
            </a:r>
            <a:r>
              <a:rPr lang="de-DE" sz="1400" dirty="0">
                <a:solidFill>
                  <a:srgbClr val="009CB4"/>
                </a:solidFill>
                <a:latin typeface="+mj-lt"/>
              </a:rPr>
              <a:t>urheber-rechtlichen Schutz </a:t>
            </a:r>
            <a:r>
              <a:rPr lang="de-DE" sz="1400" dirty="0">
                <a:solidFill>
                  <a:schemeClr val="bg1"/>
                </a:solidFill>
              </a:rPr>
              <a:t>unterliegen, 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2944563"/>
            <a:ext cx="0" cy="1152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wenn die Darstellung nicht durch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Sachzwänge oder fachwissenschaftliche Gepflogenheiten </a:t>
            </a:r>
            <a:r>
              <a:rPr lang="de-DE" sz="1400" dirty="0">
                <a:solidFill>
                  <a:schemeClr val="bg1"/>
                </a:solidFill>
              </a:rPr>
              <a:t>vorgegeben ist,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sondern ein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Gestaltungsspielraum </a:t>
            </a:r>
            <a:r>
              <a:rPr lang="de-DE" sz="1400" dirty="0">
                <a:solidFill>
                  <a:schemeClr val="bg1"/>
                </a:solidFill>
              </a:rPr>
              <a:t>der Wissenschaftlerin / des Wissenschaftlers bestand.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40" name="Schild">
            <a:extLst>
              <a:ext uri="{FF2B5EF4-FFF2-40B4-BE49-F238E27FC236}">
                <a16:creationId xmlns:a16="http://schemas.microsoft.com/office/drawing/2014/main" id="{657E81B7-0037-4833-AB7B-94808B26FCF0}"/>
              </a:ext>
            </a:extLst>
          </p:cNvPr>
          <p:cNvSpPr>
            <a:spLocks noChangeAspect="1"/>
          </p:cNvSpPr>
          <p:nvPr/>
        </p:nvSpPr>
        <p:spPr bwMode="gray">
          <a:xfrm>
            <a:off x="8151874" y="1965134"/>
            <a:ext cx="3019329" cy="3760920"/>
          </a:xfrm>
          <a:custGeom>
            <a:avLst/>
            <a:gdLst>
              <a:gd name="connsiteX0" fmla="*/ 228600 w 542925"/>
              <a:gd name="connsiteY0" fmla="*/ 646367 h 676275"/>
              <a:gd name="connsiteX1" fmla="*/ 275939 w 542925"/>
              <a:gd name="connsiteY1" fmla="*/ 677894 h 676275"/>
              <a:gd name="connsiteX2" fmla="*/ 323279 w 542925"/>
              <a:gd name="connsiteY2" fmla="*/ 646367 h 676275"/>
              <a:gd name="connsiteX3" fmla="*/ 551879 w 542925"/>
              <a:gd name="connsiteY3" fmla="*/ 220694 h 676275"/>
              <a:gd name="connsiteX4" fmla="*/ 551879 w 542925"/>
              <a:gd name="connsiteY4" fmla="*/ 90678 h 676275"/>
              <a:gd name="connsiteX5" fmla="*/ 275844 w 542925"/>
              <a:gd name="connsiteY5" fmla="*/ 0 h 676275"/>
              <a:gd name="connsiteX6" fmla="*/ 0 w 542925"/>
              <a:gd name="connsiteY6" fmla="*/ 90678 h 676275"/>
              <a:gd name="connsiteX7" fmla="*/ 0 w 542925"/>
              <a:gd name="connsiteY7" fmla="*/ 220790 h 676275"/>
              <a:gd name="connsiteX8" fmla="*/ 228600 w 542925"/>
              <a:gd name="connsiteY8" fmla="*/ 646367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925" h="676275">
                <a:moveTo>
                  <a:pt x="228600" y="646367"/>
                </a:moveTo>
                <a:lnTo>
                  <a:pt x="275939" y="677894"/>
                </a:lnTo>
                <a:lnTo>
                  <a:pt x="323279" y="646367"/>
                </a:lnTo>
                <a:cubicBezTo>
                  <a:pt x="465106" y="551783"/>
                  <a:pt x="551879" y="390239"/>
                  <a:pt x="551879" y="220694"/>
                </a:cubicBezTo>
                <a:lnTo>
                  <a:pt x="551879" y="90678"/>
                </a:lnTo>
                <a:lnTo>
                  <a:pt x="275844" y="0"/>
                </a:lnTo>
                <a:lnTo>
                  <a:pt x="0" y="90678"/>
                </a:lnTo>
                <a:lnTo>
                  <a:pt x="0" y="220790"/>
                </a:lnTo>
                <a:cubicBezTo>
                  <a:pt x="0" y="390144"/>
                  <a:pt x="86678" y="551783"/>
                  <a:pt x="228600" y="646367"/>
                </a:cubicBezTo>
                <a:close/>
              </a:path>
            </a:pathLst>
          </a:custGeom>
          <a:noFill/>
          <a:ln w="19050" cap="flat">
            <a:solidFill>
              <a:srgbClr val="009CB4"/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41" name="ICON 4">
            <a:extLst>
              <a:ext uri="{FF2B5EF4-FFF2-40B4-BE49-F238E27FC236}">
                <a16:creationId xmlns:a16="http://schemas.microsoft.com/office/drawing/2014/main" id="{2B6A9DA3-687C-4F5D-8983-DD42D9CE6B2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877581" y="3582667"/>
            <a:ext cx="695325" cy="523875"/>
            <a:chOff x="9168581" y="3228803"/>
            <a:chExt cx="695325" cy="523875"/>
          </a:xfrm>
        </p:grpSpPr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1B0BDEE3-B919-48EF-973B-079CB3C0630C}"/>
                </a:ext>
              </a:extLst>
            </p:cNvPr>
            <p:cNvSpPr/>
            <p:nvPr/>
          </p:nvSpPr>
          <p:spPr bwMode="gray">
            <a:xfrm>
              <a:off x="9168581" y="3228803"/>
              <a:ext cx="695325" cy="523875"/>
            </a:xfrm>
            <a:custGeom>
              <a:avLst/>
              <a:gdLst>
                <a:gd name="connsiteX0" fmla="*/ 0 w 695325"/>
                <a:gd name="connsiteY0" fmla="*/ 526733 h 523875"/>
                <a:gd name="connsiteX1" fmla="*/ 0 w 695325"/>
                <a:gd name="connsiteY1" fmla="*/ 0 h 523875"/>
                <a:gd name="connsiteX2" fmla="*/ 700088 w 695325"/>
                <a:gd name="connsiteY2" fmla="*/ 0 h 523875"/>
                <a:gd name="connsiteX3" fmla="*/ 700088 w 695325"/>
                <a:gd name="connsiteY3" fmla="*/ 526733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325" h="523875">
                  <a:moveTo>
                    <a:pt x="0" y="526733"/>
                  </a:moveTo>
                  <a:lnTo>
                    <a:pt x="0" y="0"/>
                  </a:lnTo>
                  <a:lnTo>
                    <a:pt x="700088" y="0"/>
                  </a:lnTo>
                  <a:lnTo>
                    <a:pt x="700088" y="526733"/>
                  </a:ln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46" name="Grafik 4">
              <a:extLst>
                <a:ext uri="{FF2B5EF4-FFF2-40B4-BE49-F238E27FC236}">
                  <a16:creationId xmlns:a16="http://schemas.microsoft.com/office/drawing/2014/main" id="{1F845832-C577-4625-9FFB-C7A5E821C371}"/>
                </a:ext>
              </a:extLst>
            </p:cNvPr>
            <p:cNvGrpSpPr/>
            <p:nvPr/>
          </p:nvGrpSpPr>
          <p:grpSpPr bwMode="gray">
            <a:xfrm>
              <a:off x="9417956" y="3326921"/>
              <a:ext cx="85725" cy="85725"/>
              <a:chOff x="9679612" y="4440490"/>
              <a:chExt cx="85725" cy="85725"/>
            </a:xfrm>
          </p:grpSpPr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412244AC-F391-4387-9361-ED87158F5B2C}"/>
                  </a:ext>
                </a:extLst>
              </p:cNvPr>
              <p:cNvSpPr/>
              <p:nvPr/>
            </p:nvSpPr>
            <p:spPr bwMode="gray">
              <a:xfrm>
                <a:off x="9679612" y="4440490"/>
                <a:ext cx="85725" cy="85725"/>
              </a:xfrm>
              <a:custGeom>
                <a:avLst/>
                <a:gdLst>
                  <a:gd name="connsiteX0" fmla="*/ 0 w 85725"/>
                  <a:gd name="connsiteY0" fmla="*/ 92869 h 85725"/>
                  <a:gd name="connsiteX1" fmla="*/ 92869 w 85725"/>
                  <a:gd name="connsiteY1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85725">
                    <a:moveTo>
                      <a:pt x="0" y="92869"/>
                    </a:moveTo>
                    <a:lnTo>
                      <a:pt x="92869" y="0"/>
                    </a:lnTo>
                  </a:path>
                </a:pathLst>
              </a:custGeom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21CF8995-C162-4339-BA90-5CBBB59019E7}"/>
                  </a:ext>
                </a:extLst>
              </p:cNvPr>
              <p:cNvSpPr/>
              <p:nvPr/>
            </p:nvSpPr>
            <p:spPr bwMode="gray">
              <a:xfrm>
                <a:off x="9679612" y="4440490"/>
                <a:ext cx="85725" cy="85725"/>
              </a:xfrm>
              <a:custGeom>
                <a:avLst/>
                <a:gdLst>
                  <a:gd name="connsiteX0" fmla="*/ 0 w 85725"/>
                  <a:gd name="connsiteY0" fmla="*/ 0 h 85725"/>
                  <a:gd name="connsiteX1" fmla="*/ 92869 w 85725"/>
                  <a:gd name="connsiteY1" fmla="*/ 92869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85725">
                    <a:moveTo>
                      <a:pt x="0" y="0"/>
                    </a:moveTo>
                    <a:lnTo>
                      <a:pt x="92869" y="92869"/>
                    </a:lnTo>
                  </a:path>
                </a:pathLst>
              </a:custGeom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47" name="Grafik 4">
              <a:extLst>
                <a:ext uri="{FF2B5EF4-FFF2-40B4-BE49-F238E27FC236}">
                  <a16:creationId xmlns:a16="http://schemas.microsoft.com/office/drawing/2014/main" id="{E8560575-75C8-4160-B2DF-35AEEF209D76}"/>
                </a:ext>
              </a:extLst>
            </p:cNvPr>
            <p:cNvGrpSpPr/>
            <p:nvPr/>
          </p:nvGrpSpPr>
          <p:grpSpPr bwMode="gray">
            <a:xfrm>
              <a:off x="9602264" y="3546853"/>
              <a:ext cx="85725" cy="85725"/>
              <a:chOff x="9863920" y="4660422"/>
              <a:chExt cx="85725" cy="85725"/>
            </a:xfrm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98A17C99-A36C-4627-94BE-89F059ED23DD}"/>
                  </a:ext>
                </a:extLst>
              </p:cNvPr>
              <p:cNvSpPr/>
              <p:nvPr/>
            </p:nvSpPr>
            <p:spPr bwMode="gray">
              <a:xfrm>
                <a:off x="9863920" y="4660422"/>
                <a:ext cx="85725" cy="85725"/>
              </a:xfrm>
              <a:custGeom>
                <a:avLst/>
                <a:gdLst>
                  <a:gd name="connsiteX0" fmla="*/ 0 w 85725"/>
                  <a:gd name="connsiteY0" fmla="*/ 92869 h 85725"/>
                  <a:gd name="connsiteX1" fmla="*/ 92869 w 85725"/>
                  <a:gd name="connsiteY1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85725">
                    <a:moveTo>
                      <a:pt x="0" y="92869"/>
                    </a:moveTo>
                    <a:lnTo>
                      <a:pt x="92869" y="0"/>
                    </a:lnTo>
                  </a:path>
                </a:pathLst>
              </a:custGeom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32C81EC1-EC40-4BE4-A850-0FB764EEE9B3}"/>
                  </a:ext>
                </a:extLst>
              </p:cNvPr>
              <p:cNvSpPr/>
              <p:nvPr/>
            </p:nvSpPr>
            <p:spPr bwMode="gray">
              <a:xfrm>
                <a:off x="9863920" y="4660422"/>
                <a:ext cx="85725" cy="85725"/>
              </a:xfrm>
              <a:custGeom>
                <a:avLst/>
                <a:gdLst>
                  <a:gd name="connsiteX0" fmla="*/ 0 w 85725"/>
                  <a:gd name="connsiteY0" fmla="*/ 0 h 85725"/>
                  <a:gd name="connsiteX1" fmla="*/ 92869 w 85725"/>
                  <a:gd name="connsiteY1" fmla="*/ 92869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85725">
                    <a:moveTo>
                      <a:pt x="0" y="0"/>
                    </a:moveTo>
                    <a:lnTo>
                      <a:pt x="92869" y="92869"/>
                    </a:lnTo>
                  </a:path>
                </a:pathLst>
              </a:custGeom>
              <a:ln w="190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C6609708-8904-4B41-B083-A431CF2678A7}"/>
                </a:ext>
              </a:extLst>
            </p:cNvPr>
            <p:cNvGrpSpPr/>
            <p:nvPr/>
          </p:nvGrpSpPr>
          <p:grpSpPr bwMode="gray">
            <a:xfrm>
              <a:off x="9298131" y="3363020"/>
              <a:ext cx="420148" cy="302229"/>
              <a:chOff x="9298131" y="3363020"/>
              <a:chExt cx="420148" cy="302229"/>
            </a:xfrm>
          </p:grpSpPr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98BCEB1B-40D3-431D-B346-8BC0FD8725C1}"/>
                  </a:ext>
                </a:extLst>
              </p:cNvPr>
              <p:cNvSpPr/>
              <p:nvPr/>
            </p:nvSpPr>
            <p:spPr bwMode="gray">
              <a:xfrm>
                <a:off x="9632554" y="3363020"/>
                <a:ext cx="85725" cy="85725"/>
              </a:xfrm>
              <a:custGeom>
                <a:avLst/>
                <a:gdLst>
                  <a:gd name="connsiteX0" fmla="*/ 86487 w 85725"/>
                  <a:gd name="connsiteY0" fmla="*/ 43243 h 85725"/>
                  <a:gd name="connsiteX1" fmla="*/ 43243 w 85725"/>
                  <a:gd name="connsiteY1" fmla="*/ 86487 h 85725"/>
                  <a:gd name="connsiteX2" fmla="*/ 0 w 85725"/>
                  <a:gd name="connsiteY2" fmla="*/ 43243 h 85725"/>
                  <a:gd name="connsiteX3" fmla="*/ 43243 w 85725"/>
                  <a:gd name="connsiteY3" fmla="*/ 0 h 85725"/>
                  <a:gd name="connsiteX4" fmla="*/ 86487 w 85725"/>
                  <a:gd name="connsiteY4" fmla="*/ 43243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725" h="85725">
                    <a:moveTo>
                      <a:pt x="86487" y="43243"/>
                    </a:moveTo>
                    <a:cubicBezTo>
                      <a:pt x="86487" y="67126"/>
                      <a:pt x="67126" y="86487"/>
                      <a:pt x="43243" y="86487"/>
                    </a:cubicBezTo>
                    <a:cubicBezTo>
                      <a:pt x="19361" y="86487"/>
                      <a:pt x="0" y="67126"/>
                      <a:pt x="0" y="43243"/>
                    </a:cubicBezTo>
                    <a:cubicBezTo>
                      <a:pt x="0" y="19361"/>
                      <a:pt x="19361" y="0"/>
                      <a:pt x="43243" y="0"/>
                    </a:cubicBezTo>
                    <a:cubicBezTo>
                      <a:pt x="67126" y="0"/>
                      <a:pt x="86487" y="19361"/>
                      <a:pt x="86487" y="43243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0" name="Freihandform: Form 49">
                <a:extLst>
                  <a:ext uri="{FF2B5EF4-FFF2-40B4-BE49-F238E27FC236}">
                    <a16:creationId xmlns:a16="http://schemas.microsoft.com/office/drawing/2014/main" id="{0BA0221C-AF19-47F5-8C01-39DB680AA32D}"/>
                  </a:ext>
                </a:extLst>
              </p:cNvPr>
              <p:cNvSpPr/>
              <p:nvPr/>
            </p:nvSpPr>
            <p:spPr bwMode="gray">
              <a:xfrm>
                <a:off x="9298131" y="3530946"/>
                <a:ext cx="161925" cy="9525"/>
              </a:xfrm>
              <a:custGeom>
                <a:avLst/>
                <a:gdLst>
                  <a:gd name="connsiteX0" fmla="*/ 0 w 161925"/>
                  <a:gd name="connsiteY0" fmla="*/ 0 h 0"/>
                  <a:gd name="connsiteX1" fmla="*/ 166211 w 1619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1925">
                    <a:moveTo>
                      <a:pt x="0" y="0"/>
                    </a:moveTo>
                    <a:lnTo>
                      <a:pt x="166211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1" name="Freihandform: Form 50">
                <a:extLst>
                  <a:ext uri="{FF2B5EF4-FFF2-40B4-BE49-F238E27FC236}">
                    <a16:creationId xmlns:a16="http://schemas.microsoft.com/office/drawing/2014/main" id="{B03E4058-35E8-4441-B457-44F8A9192A89}"/>
                  </a:ext>
                </a:extLst>
              </p:cNvPr>
              <p:cNvSpPr/>
              <p:nvPr/>
            </p:nvSpPr>
            <p:spPr bwMode="gray">
              <a:xfrm>
                <a:off x="9298131" y="3593335"/>
                <a:ext cx="161925" cy="9525"/>
              </a:xfrm>
              <a:custGeom>
                <a:avLst/>
                <a:gdLst>
                  <a:gd name="connsiteX0" fmla="*/ 0 w 161925"/>
                  <a:gd name="connsiteY0" fmla="*/ 0 h 0"/>
                  <a:gd name="connsiteX1" fmla="*/ 166211 w 1619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1925">
                    <a:moveTo>
                      <a:pt x="0" y="0"/>
                    </a:moveTo>
                    <a:lnTo>
                      <a:pt x="166211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3" name="Freihandform: Form 52">
                <a:extLst>
                  <a:ext uri="{FF2B5EF4-FFF2-40B4-BE49-F238E27FC236}">
                    <a16:creationId xmlns:a16="http://schemas.microsoft.com/office/drawing/2014/main" id="{80DEA674-9EF1-4511-84FC-3E4515843454}"/>
                  </a:ext>
                </a:extLst>
              </p:cNvPr>
              <p:cNvSpPr/>
              <p:nvPr/>
            </p:nvSpPr>
            <p:spPr bwMode="gray">
              <a:xfrm>
                <a:off x="9298131" y="3655724"/>
                <a:ext cx="161925" cy="9525"/>
              </a:xfrm>
              <a:custGeom>
                <a:avLst/>
                <a:gdLst>
                  <a:gd name="connsiteX0" fmla="*/ 0 w 161925"/>
                  <a:gd name="connsiteY0" fmla="*/ 0 h 0"/>
                  <a:gd name="connsiteX1" fmla="*/ 166211 w 1619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1925">
                    <a:moveTo>
                      <a:pt x="0" y="0"/>
                    </a:moveTo>
                    <a:lnTo>
                      <a:pt x="166211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59" name="ICON 3">
            <a:extLst>
              <a:ext uri="{FF2B5EF4-FFF2-40B4-BE49-F238E27FC236}">
                <a16:creationId xmlns:a16="http://schemas.microsoft.com/office/drawing/2014/main" id="{F813AD49-6405-455B-9646-9C5A6FE98DB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750170" y="3584944"/>
            <a:ext cx="695325" cy="523875"/>
            <a:chOff x="8237666" y="3228803"/>
            <a:chExt cx="695325" cy="523875"/>
          </a:xfrm>
        </p:grpSpPr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2E5F7676-46B3-4E66-B7BD-C0F4657FBA07}"/>
                </a:ext>
              </a:extLst>
            </p:cNvPr>
            <p:cNvSpPr/>
            <p:nvPr/>
          </p:nvSpPr>
          <p:spPr bwMode="gray">
            <a:xfrm>
              <a:off x="8237666" y="3228803"/>
              <a:ext cx="695325" cy="523875"/>
            </a:xfrm>
            <a:custGeom>
              <a:avLst/>
              <a:gdLst>
                <a:gd name="connsiteX0" fmla="*/ 0 w 695325"/>
                <a:gd name="connsiteY0" fmla="*/ 526732 h 523875"/>
                <a:gd name="connsiteX1" fmla="*/ 0 w 695325"/>
                <a:gd name="connsiteY1" fmla="*/ 0 h 523875"/>
                <a:gd name="connsiteX2" fmla="*/ 700088 w 695325"/>
                <a:gd name="connsiteY2" fmla="*/ 0 h 523875"/>
                <a:gd name="connsiteX3" fmla="*/ 700088 w 695325"/>
                <a:gd name="connsiteY3" fmla="*/ 526732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325" h="523875">
                  <a:moveTo>
                    <a:pt x="0" y="526732"/>
                  </a:moveTo>
                  <a:lnTo>
                    <a:pt x="0" y="0"/>
                  </a:lnTo>
                  <a:lnTo>
                    <a:pt x="700088" y="0"/>
                  </a:lnTo>
                  <a:lnTo>
                    <a:pt x="700088" y="526732"/>
                  </a:ln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61" name="Grafik 4">
              <a:extLst>
                <a:ext uri="{FF2B5EF4-FFF2-40B4-BE49-F238E27FC236}">
                  <a16:creationId xmlns:a16="http://schemas.microsoft.com/office/drawing/2014/main" id="{AE93059F-AA4A-4CBF-B7D6-86CE16DF3E57}"/>
                </a:ext>
              </a:extLst>
            </p:cNvPr>
            <p:cNvGrpSpPr/>
            <p:nvPr/>
          </p:nvGrpSpPr>
          <p:grpSpPr bwMode="gray">
            <a:xfrm>
              <a:off x="8426851" y="3331302"/>
              <a:ext cx="314325" cy="314325"/>
              <a:chOff x="8795977" y="4477923"/>
              <a:chExt cx="314325" cy="314325"/>
            </a:xfrm>
            <a:noFill/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09B4E5E1-8637-4F33-9F86-BF160BBA302E}"/>
                  </a:ext>
                </a:extLst>
              </p:cNvPr>
              <p:cNvSpPr/>
              <p:nvPr/>
            </p:nvSpPr>
            <p:spPr bwMode="gray">
              <a:xfrm>
                <a:off x="8798263" y="4480685"/>
                <a:ext cx="314325" cy="314325"/>
              </a:xfrm>
              <a:custGeom>
                <a:avLst/>
                <a:gdLst>
                  <a:gd name="connsiteX0" fmla="*/ 316992 w 314325"/>
                  <a:gd name="connsiteY0" fmla="*/ 158496 h 314325"/>
                  <a:gd name="connsiteX1" fmla="*/ 158496 w 314325"/>
                  <a:gd name="connsiteY1" fmla="*/ 316992 h 314325"/>
                  <a:gd name="connsiteX2" fmla="*/ 0 w 314325"/>
                  <a:gd name="connsiteY2" fmla="*/ 158496 h 314325"/>
                  <a:gd name="connsiteX3" fmla="*/ 158496 w 314325"/>
                  <a:gd name="connsiteY3" fmla="*/ 0 h 314325"/>
                  <a:gd name="connsiteX4" fmla="*/ 316992 w 314325"/>
                  <a:gd name="connsiteY4" fmla="*/ 158496 h 31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325" h="314325">
                    <a:moveTo>
                      <a:pt x="316992" y="158496"/>
                    </a:moveTo>
                    <a:cubicBezTo>
                      <a:pt x="316992" y="246031"/>
                      <a:pt x="246031" y="316992"/>
                      <a:pt x="158496" y="316992"/>
                    </a:cubicBezTo>
                    <a:cubicBezTo>
                      <a:pt x="70961" y="316992"/>
                      <a:pt x="0" y="246031"/>
                      <a:pt x="0" y="158496"/>
                    </a:cubicBezTo>
                    <a:cubicBezTo>
                      <a:pt x="0" y="70961"/>
                      <a:pt x="70961" y="0"/>
                      <a:pt x="158496" y="0"/>
                    </a:cubicBezTo>
                    <a:cubicBezTo>
                      <a:pt x="246031" y="0"/>
                      <a:pt x="316992" y="70961"/>
                      <a:pt x="316992" y="158496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AA0E96C3-07E3-49C1-8DD8-2DA6BFF6A1E3}"/>
                  </a:ext>
                </a:extLst>
              </p:cNvPr>
              <p:cNvSpPr/>
              <p:nvPr/>
            </p:nvSpPr>
            <p:spPr bwMode="gray">
              <a:xfrm>
                <a:off x="8795977" y="4638800"/>
                <a:ext cx="314325" cy="9525"/>
              </a:xfrm>
              <a:custGeom>
                <a:avLst/>
                <a:gdLst>
                  <a:gd name="connsiteX0" fmla="*/ 0 w 314325"/>
                  <a:gd name="connsiteY0" fmla="*/ 0 h 0"/>
                  <a:gd name="connsiteX1" fmla="*/ 321659 w 3143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4325">
                    <a:moveTo>
                      <a:pt x="0" y="0"/>
                    </a:moveTo>
                    <a:lnTo>
                      <a:pt x="321659" y="0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C9E729DD-59F3-448D-B1DF-B96F6923E999}"/>
                  </a:ext>
                </a:extLst>
              </p:cNvPr>
              <p:cNvSpPr/>
              <p:nvPr/>
            </p:nvSpPr>
            <p:spPr bwMode="gray">
              <a:xfrm>
                <a:off x="8956759" y="4477923"/>
                <a:ext cx="9525" cy="314325"/>
              </a:xfrm>
              <a:custGeom>
                <a:avLst/>
                <a:gdLst>
                  <a:gd name="connsiteX0" fmla="*/ 0 w 0"/>
                  <a:gd name="connsiteY0" fmla="*/ 0 h 314325"/>
                  <a:gd name="connsiteX1" fmla="*/ 0 w 0"/>
                  <a:gd name="connsiteY1" fmla="*/ 321659 h 31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314325">
                    <a:moveTo>
                      <a:pt x="0" y="0"/>
                    </a:moveTo>
                    <a:lnTo>
                      <a:pt x="0" y="321659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2" name="Freihandform: Form 91">
                <a:extLst>
                  <a:ext uri="{FF2B5EF4-FFF2-40B4-BE49-F238E27FC236}">
                    <a16:creationId xmlns:a16="http://schemas.microsoft.com/office/drawing/2014/main" id="{D154A33B-7483-4F0C-A57A-A9CEE2C34BEF}"/>
                  </a:ext>
                </a:extLst>
              </p:cNvPr>
              <p:cNvSpPr/>
              <p:nvPr/>
            </p:nvSpPr>
            <p:spPr bwMode="gray">
              <a:xfrm>
                <a:off x="8816361" y="4555075"/>
                <a:ext cx="276225" cy="9525"/>
              </a:xfrm>
              <a:custGeom>
                <a:avLst/>
                <a:gdLst>
                  <a:gd name="connsiteX0" fmla="*/ 0 w 276225"/>
                  <a:gd name="connsiteY0" fmla="*/ 0 h 0"/>
                  <a:gd name="connsiteX1" fmla="*/ 280892 w 2762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6225">
                    <a:moveTo>
                      <a:pt x="0" y="0"/>
                    </a:moveTo>
                    <a:lnTo>
                      <a:pt x="280892" y="0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93" name="Freihandform: Form 92">
                <a:extLst>
                  <a:ext uri="{FF2B5EF4-FFF2-40B4-BE49-F238E27FC236}">
                    <a16:creationId xmlns:a16="http://schemas.microsoft.com/office/drawing/2014/main" id="{7CDBB0AA-A877-468F-AC5D-C623D4105E39}"/>
                  </a:ext>
                </a:extLst>
              </p:cNvPr>
              <p:cNvSpPr/>
              <p:nvPr/>
            </p:nvSpPr>
            <p:spPr bwMode="gray">
              <a:xfrm>
                <a:off x="8816361" y="4722430"/>
                <a:ext cx="276225" cy="9525"/>
              </a:xfrm>
              <a:custGeom>
                <a:avLst/>
                <a:gdLst>
                  <a:gd name="connsiteX0" fmla="*/ 0 w 276225"/>
                  <a:gd name="connsiteY0" fmla="*/ 0 h 0"/>
                  <a:gd name="connsiteX1" fmla="*/ 280892 w 2762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6225">
                    <a:moveTo>
                      <a:pt x="0" y="0"/>
                    </a:moveTo>
                    <a:lnTo>
                      <a:pt x="280892" y="0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94" name="ICON 2">
            <a:extLst>
              <a:ext uri="{FF2B5EF4-FFF2-40B4-BE49-F238E27FC236}">
                <a16:creationId xmlns:a16="http://schemas.microsoft.com/office/drawing/2014/main" id="{33EF3563-B4EC-4F00-8729-9D31F11BE41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037631" y="2693130"/>
            <a:ext cx="695325" cy="523875"/>
            <a:chOff x="9168581" y="2546119"/>
            <a:chExt cx="695325" cy="523875"/>
          </a:xfrm>
        </p:grpSpPr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E7E3CF77-E771-43BB-B2EF-E52C43939FA7}"/>
                </a:ext>
              </a:extLst>
            </p:cNvPr>
            <p:cNvSpPr/>
            <p:nvPr/>
          </p:nvSpPr>
          <p:spPr bwMode="gray">
            <a:xfrm>
              <a:off x="9168581" y="2546119"/>
              <a:ext cx="695325" cy="523875"/>
            </a:xfrm>
            <a:custGeom>
              <a:avLst/>
              <a:gdLst>
                <a:gd name="connsiteX0" fmla="*/ 0 w 695325"/>
                <a:gd name="connsiteY0" fmla="*/ 526733 h 523875"/>
                <a:gd name="connsiteX1" fmla="*/ 0 w 695325"/>
                <a:gd name="connsiteY1" fmla="*/ 0 h 523875"/>
                <a:gd name="connsiteX2" fmla="*/ 700088 w 695325"/>
                <a:gd name="connsiteY2" fmla="*/ 0 h 523875"/>
                <a:gd name="connsiteX3" fmla="*/ 700088 w 695325"/>
                <a:gd name="connsiteY3" fmla="*/ 526733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325" h="523875">
                  <a:moveTo>
                    <a:pt x="0" y="526733"/>
                  </a:moveTo>
                  <a:lnTo>
                    <a:pt x="0" y="0"/>
                  </a:lnTo>
                  <a:lnTo>
                    <a:pt x="700088" y="0"/>
                  </a:lnTo>
                  <a:lnTo>
                    <a:pt x="700088" y="526733"/>
                  </a:ln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96" name="Grafik 4">
              <a:extLst>
                <a:ext uri="{FF2B5EF4-FFF2-40B4-BE49-F238E27FC236}">
                  <a16:creationId xmlns:a16="http://schemas.microsoft.com/office/drawing/2014/main" id="{D860942C-FD6E-4706-940A-1A71E9F7C5B8}"/>
                </a:ext>
              </a:extLst>
            </p:cNvPr>
            <p:cNvGrpSpPr/>
            <p:nvPr/>
          </p:nvGrpSpPr>
          <p:grpSpPr bwMode="gray">
            <a:xfrm>
              <a:off x="9343288" y="2628139"/>
              <a:ext cx="348901" cy="361950"/>
              <a:chOff x="7817569" y="4463064"/>
              <a:chExt cx="348901" cy="361950"/>
            </a:xfrm>
            <a:noFill/>
          </p:grpSpPr>
          <p:sp>
            <p:nvSpPr>
              <p:cNvPr id="97" name="Freihandform: Form 96">
                <a:extLst>
                  <a:ext uri="{FF2B5EF4-FFF2-40B4-BE49-F238E27FC236}">
                    <a16:creationId xmlns:a16="http://schemas.microsoft.com/office/drawing/2014/main" id="{07B83355-9DF1-463B-90C7-92E9E33C68E0}"/>
                  </a:ext>
                </a:extLst>
              </p:cNvPr>
              <p:cNvSpPr/>
              <p:nvPr/>
            </p:nvSpPr>
            <p:spPr bwMode="gray">
              <a:xfrm>
                <a:off x="7912629" y="4566220"/>
                <a:ext cx="152400" cy="152400"/>
              </a:xfrm>
              <a:custGeom>
                <a:avLst/>
                <a:gdLst>
                  <a:gd name="connsiteX0" fmla="*/ 156401 w 152400"/>
                  <a:gd name="connsiteY0" fmla="*/ 78200 h 152400"/>
                  <a:gd name="connsiteX1" fmla="*/ 78200 w 152400"/>
                  <a:gd name="connsiteY1" fmla="*/ 156400 h 152400"/>
                  <a:gd name="connsiteX2" fmla="*/ 0 w 152400"/>
                  <a:gd name="connsiteY2" fmla="*/ 78200 h 152400"/>
                  <a:gd name="connsiteX3" fmla="*/ 78200 w 152400"/>
                  <a:gd name="connsiteY3" fmla="*/ 0 h 152400"/>
                  <a:gd name="connsiteX4" fmla="*/ 156401 w 152400"/>
                  <a:gd name="connsiteY4" fmla="*/ 782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400" h="152400">
                    <a:moveTo>
                      <a:pt x="156401" y="78200"/>
                    </a:moveTo>
                    <a:cubicBezTo>
                      <a:pt x="156401" y="121389"/>
                      <a:pt x="121389" y="156400"/>
                      <a:pt x="78200" y="156400"/>
                    </a:cubicBezTo>
                    <a:cubicBezTo>
                      <a:pt x="35011" y="156400"/>
                      <a:pt x="0" y="121389"/>
                      <a:pt x="0" y="78200"/>
                    </a:cubicBezTo>
                    <a:cubicBezTo>
                      <a:pt x="0" y="35011"/>
                      <a:pt x="35011" y="0"/>
                      <a:pt x="78200" y="0"/>
                    </a:cubicBezTo>
                    <a:cubicBezTo>
                      <a:pt x="121389" y="0"/>
                      <a:pt x="156401" y="35011"/>
                      <a:pt x="156401" y="78200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grpSp>
            <p:nvGrpSpPr>
              <p:cNvPr id="98" name="Grafik 4">
                <a:extLst>
                  <a:ext uri="{FF2B5EF4-FFF2-40B4-BE49-F238E27FC236}">
                    <a16:creationId xmlns:a16="http://schemas.microsoft.com/office/drawing/2014/main" id="{BDD764C7-7F44-4E1C-8E9E-19BAE98B52F3}"/>
                  </a:ext>
                </a:extLst>
              </p:cNvPr>
              <p:cNvGrpSpPr/>
              <p:nvPr/>
            </p:nvGrpSpPr>
            <p:grpSpPr bwMode="gray">
              <a:xfrm>
                <a:off x="8118845" y="4463064"/>
                <a:ext cx="47625" cy="361950"/>
                <a:chOff x="8118845" y="4463064"/>
                <a:chExt cx="47625" cy="361950"/>
              </a:xfrm>
              <a:noFill/>
            </p:grpSpPr>
            <p:sp>
              <p:nvSpPr>
                <p:cNvPr id="107" name="Freihandform: Form 106">
                  <a:extLst>
                    <a:ext uri="{FF2B5EF4-FFF2-40B4-BE49-F238E27FC236}">
                      <a16:creationId xmlns:a16="http://schemas.microsoft.com/office/drawing/2014/main" id="{7963A739-1387-47F7-9E66-7895CBD76993}"/>
                    </a:ext>
                  </a:extLst>
                </p:cNvPr>
                <p:cNvSpPr/>
                <p:nvPr/>
              </p:nvSpPr>
              <p:spPr bwMode="gray">
                <a:xfrm>
                  <a:off x="8118845" y="4619750"/>
                  <a:ext cx="47625" cy="47625"/>
                </a:xfrm>
                <a:custGeom>
                  <a:avLst/>
                  <a:gdLst>
                    <a:gd name="connsiteX0" fmla="*/ 49339 w 47625"/>
                    <a:gd name="connsiteY0" fmla="*/ 24670 h 47625"/>
                    <a:gd name="connsiteX1" fmla="*/ 24670 w 47625"/>
                    <a:gd name="connsiteY1" fmla="*/ 49339 h 47625"/>
                    <a:gd name="connsiteX2" fmla="*/ 0 w 47625"/>
                    <a:gd name="connsiteY2" fmla="*/ 24670 h 47625"/>
                    <a:gd name="connsiteX3" fmla="*/ 24670 w 47625"/>
                    <a:gd name="connsiteY3" fmla="*/ 0 h 47625"/>
                    <a:gd name="connsiteX4" fmla="*/ 49339 w 47625"/>
                    <a:gd name="connsiteY4" fmla="*/ 2467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9339" y="24670"/>
                      </a:moveTo>
                      <a:cubicBezTo>
                        <a:pt x="49339" y="38294"/>
                        <a:pt x="38294" y="49339"/>
                        <a:pt x="24670" y="49339"/>
                      </a:cubicBezTo>
                      <a:cubicBezTo>
                        <a:pt x="11045" y="49339"/>
                        <a:pt x="0" y="38294"/>
                        <a:pt x="0" y="24670"/>
                      </a:cubicBezTo>
                      <a:cubicBezTo>
                        <a:pt x="0" y="11045"/>
                        <a:pt x="11045" y="0"/>
                        <a:pt x="24670" y="0"/>
                      </a:cubicBezTo>
                      <a:cubicBezTo>
                        <a:pt x="38294" y="0"/>
                        <a:pt x="49339" y="11045"/>
                        <a:pt x="49339" y="24670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08" name="Freihandform: Form 107">
                  <a:extLst>
                    <a:ext uri="{FF2B5EF4-FFF2-40B4-BE49-F238E27FC236}">
                      <a16:creationId xmlns:a16="http://schemas.microsoft.com/office/drawing/2014/main" id="{B1753178-86E9-4285-AB38-A62B1D7EF280}"/>
                    </a:ext>
                  </a:extLst>
                </p:cNvPr>
                <p:cNvSpPr/>
                <p:nvPr/>
              </p:nvSpPr>
              <p:spPr bwMode="gray">
                <a:xfrm>
                  <a:off x="8118845" y="4463064"/>
                  <a:ext cx="47625" cy="47625"/>
                </a:xfrm>
                <a:custGeom>
                  <a:avLst/>
                  <a:gdLst>
                    <a:gd name="connsiteX0" fmla="*/ 49339 w 47625"/>
                    <a:gd name="connsiteY0" fmla="*/ 24670 h 47625"/>
                    <a:gd name="connsiteX1" fmla="*/ 24670 w 47625"/>
                    <a:gd name="connsiteY1" fmla="*/ 49340 h 47625"/>
                    <a:gd name="connsiteX2" fmla="*/ 0 w 47625"/>
                    <a:gd name="connsiteY2" fmla="*/ 24670 h 47625"/>
                    <a:gd name="connsiteX3" fmla="*/ 24670 w 47625"/>
                    <a:gd name="connsiteY3" fmla="*/ 0 h 47625"/>
                    <a:gd name="connsiteX4" fmla="*/ 49339 w 47625"/>
                    <a:gd name="connsiteY4" fmla="*/ 2467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9339" y="24670"/>
                      </a:moveTo>
                      <a:cubicBezTo>
                        <a:pt x="49339" y="38294"/>
                        <a:pt x="38294" y="49340"/>
                        <a:pt x="24670" y="49340"/>
                      </a:cubicBezTo>
                      <a:cubicBezTo>
                        <a:pt x="11045" y="49340"/>
                        <a:pt x="0" y="38294"/>
                        <a:pt x="0" y="24670"/>
                      </a:cubicBezTo>
                      <a:cubicBezTo>
                        <a:pt x="0" y="11045"/>
                        <a:pt x="11045" y="0"/>
                        <a:pt x="24670" y="0"/>
                      </a:cubicBezTo>
                      <a:cubicBezTo>
                        <a:pt x="38294" y="0"/>
                        <a:pt x="49339" y="11045"/>
                        <a:pt x="49339" y="24670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09" name="Freihandform: Form 108">
                  <a:extLst>
                    <a:ext uri="{FF2B5EF4-FFF2-40B4-BE49-F238E27FC236}">
                      <a16:creationId xmlns:a16="http://schemas.microsoft.com/office/drawing/2014/main" id="{214BEA62-C036-44F1-8CC4-B8E3095AFB2F}"/>
                    </a:ext>
                  </a:extLst>
                </p:cNvPr>
                <p:cNvSpPr/>
                <p:nvPr/>
              </p:nvSpPr>
              <p:spPr bwMode="gray">
                <a:xfrm>
                  <a:off x="8118845" y="4776341"/>
                  <a:ext cx="47625" cy="47625"/>
                </a:xfrm>
                <a:custGeom>
                  <a:avLst/>
                  <a:gdLst>
                    <a:gd name="connsiteX0" fmla="*/ 49339 w 47625"/>
                    <a:gd name="connsiteY0" fmla="*/ 24670 h 47625"/>
                    <a:gd name="connsiteX1" fmla="*/ 24670 w 47625"/>
                    <a:gd name="connsiteY1" fmla="*/ 49340 h 47625"/>
                    <a:gd name="connsiteX2" fmla="*/ 0 w 47625"/>
                    <a:gd name="connsiteY2" fmla="*/ 24670 h 47625"/>
                    <a:gd name="connsiteX3" fmla="*/ 24670 w 47625"/>
                    <a:gd name="connsiteY3" fmla="*/ 0 h 47625"/>
                    <a:gd name="connsiteX4" fmla="*/ 49339 w 47625"/>
                    <a:gd name="connsiteY4" fmla="*/ 2467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9339" y="24670"/>
                      </a:moveTo>
                      <a:cubicBezTo>
                        <a:pt x="49339" y="38294"/>
                        <a:pt x="38294" y="49340"/>
                        <a:pt x="24670" y="49340"/>
                      </a:cubicBezTo>
                      <a:cubicBezTo>
                        <a:pt x="11045" y="49340"/>
                        <a:pt x="0" y="38294"/>
                        <a:pt x="0" y="24670"/>
                      </a:cubicBezTo>
                      <a:cubicBezTo>
                        <a:pt x="0" y="11045"/>
                        <a:pt x="11045" y="0"/>
                        <a:pt x="24670" y="0"/>
                      </a:cubicBezTo>
                      <a:cubicBezTo>
                        <a:pt x="38294" y="0"/>
                        <a:pt x="49339" y="11045"/>
                        <a:pt x="49339" y="24670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  <p:grpSp>
            <p:nvGrpSpPr>
              <p:cNvPr id="99" name="Grafik 4">
                <a:extLst>
                  <a:ext uri="{FF2B5EF4-FFF2-40B4-BE49-F238E27FC236}">
                    <a16:creationId xmlns:a16="http://schemas.microsoft.com/office/drawing/2014/main" id="{6273EFD2-67BF-48B8-9E0B-D6BBAEBBD212}"/>
                  </a:ext>
                </a:extLst>
              </p:cNvPr>
              <p:cNvGrpSpPr/>
              <p:nvPr/>
            </p:nvGrpSpPr>
            <p:grpSpPr bwMode="gray">
              <a:xfrm>
                <a:off x="7817569" y="4514499"/>
                <a:ext cx="47625" cy="257175"/>
                <a:chOff x="7817569" y="4514499"/>
                <a:chExt cx="47625" cy="257175"/>
              </a:xfrm>
              <a:noFill/>
            </p:grpSpPr>
            <p:sp>
              <p:nvSpPr>
                <p:cNvPr id="105" name="Freihandform: Form 104">
                  <a:extLst>
                    <a:ext uri="{FF2B5EF4-FFF2-40B4-BE49-F238E27FC236}">
                      <a16:creationId xmlns:a16="http://schemas.microsoft.com/office/drawing/2014/main" id="{3E2789B6-5051-4452-BAAC-BBB062746DE4}"/>
                    </a:ext>
                  </a:extLst>
                </p:cNvPr>
                <p:cNvSpPr/>
                <p:nvPr/>
              </p:nvSpPr>
              <p:spPr bwMode="gray">
                <a:xfrm>
                  <a:off x="7817569" y="4514499"/>
                  <a:ext cx="47625" cy="47625"/>
                </a:xfrm>
                <a:custGeom>
                  <a:avLst/>
                  <a:gdLst>
                    <a:gd name="connsiteX0" fmla="*/ 49340 w 47625"/>
                    <a:gd name="connsiteY0" fmla="*/ 24670 h 47625"/>
                    <a:gd name="connsiteX1" fmla="*/ 24670 w 47625"/>
                    <a:gd name="connsiteY1" fmla="*/ 49340 h 47625"/>
                    <a:gd name="connsiteX2" fmla="*/ 0 w 47625"/>
                    <a:gd name="connsiteY2" fmla="*/ 24670 h 47625"/>
                    <a:gd name="connsiteX3" fmla="*/ 24670 w 47625"/>
                    <a:gd name="connsiteY3" fmla="*/ 0 h 47625"/>
                    <a:gd name="connsiteX4" fmla="*/ 49340 w 47625"/>
                    <a:gd name="connsiteY4" fmla="*/ 2467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9340" y="24670"/>
                      </a:moveTo>
                      <a:cubicBezTo>
                        <a:pt x="49340" y="38294"/>
                        <a:pt x="38295" y="49340"/>
                        <a:pt x="24670" y="49340"/>
                      </a:cubicBezTo>
                      <a:cubicBezTo>
                        <a:pt x="11045" y="49340"/>
                        <a:pt x="0" y="38294"/>
                        <a:pt x="0" y="24670"/>
                      </a:cubicBezTo>
                      <a:cubicBezTo>
                        <a:pt x="0" y="11045"/>
                        <a:pt x="11045" y="0"/>
                        <a:pt x="24670" y="0"/>
                      </a:cubicBezTo>
                      <a:cubicBezTo>
                        <a:pt x="38295" y="0"/>
                        <a:pt x="49340" y="11045"/>
                        <a:pt x="49340" y="24670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06" name="Freihandform: Form 105">
                  <a:extLst>
                    <a:ext uri="{FF2B5EF4-FFF2-40B4-BE49-F238E27FC236}">
                      <a16:creationId xmlns:a16="http://schemas.microsoft.com/office/drawing/2014/main" id="{5013DFBE-E714-40D2-9868-207BC1A48437}"/>
                    </a:ext>
                  </a:extLst>
                </p:cNvPr>
                <p:cNvSpPr/>
                <p:nvPr/>
              </p:nvSpPr>
              <p:spPr bwMode="gray">
                <a:xfrm>
                  <a:off x="7817569" y="4724906"/>
                  <a:ext cx="47625" cy="47625"/>
                </a:xfrm>
                <a:custGeom>
                  <a:avLst/>
                  <a:gdLst>
                    <a:gd name="connsiteX0" fmla="*/ 49340 w 47625"/>
                    <a:gd name="connsiteY0" fmla="*/ 24670 h 47625"/>
                    <a:gd name="connsiteX1" fmla="*/ 24670 w 47625"/>
                    <a:gd name="connsiteY1" fmla="*/ 49340 h 47625"/>
                    <a:gd name="connsiteX2" fmla="*/ 0 w 47625"/>
                    <a:gd name="connsiteY2" fmla="*/ 24670 h 47625"/>
                    <a:gd name="connsiteX3" fmla="*/ 24670 w 47625"/>
                    <a:gd name="connsiteY3" fmla="*/ 0 h 47625"/>
                    <a:gd name="connsiteX4" fmla="*/ 49340 w 47625"/>
                    <a:gd name="connsiteY4" fmla="*/ 2467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9340" y="24670"/>
                      </a:moveTo>
                      <a:cubicBezTo>
                        <a:pt x="49340" y="38294"/>
                        <a:pt x="38295" y="49340"/>
                        <a:pt x="24670" y="49340"/>
                      </a:cubicBezTo>
                      <a:cubicBezTo>
                        <a:pt x="11045" y="49340"/>
                        <a:pt x="0" y="38294"/>
                        <a:pt x="0" y="24670"/>
                      </a:cubicBezTo>
                      <a:cubicBezTo>
                        <a:pt x="0" y="11045"/>
                        <a:pt x="11045" y="0"/>
                        <a:pt x="24670" y="0"/>
                      </a:cubicBezTo>
                      <a:cubicBezTo>
                        <a:pt x="38295" y="0"/>
                        <a:pt x="49340" y="11045"/>
                        <a:pt x="49340" y="24670"/>
                      </a:cubicBezTo>
                      <a:close/>
                    </a:path>
                  </a:pathLst>
                </a:custGeom>
                <a:noFill/>
                <a:ln w="19050" cap="flat">
                  <a:solidFill>
                    <a:srgbClr val="DCE04B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  <p:sp>
            <p:nvSpPr>
              <p:cNvPr id="100" name="Freihandform: Form 99">
                <a:extLst>
                  <a:ext uri="{FF2B5EF4-FFF2-40B4-BE49-F238E27FC236}">
                    <a16:creationId xmlns:a16="http://schemas.microsoft.com/office/drawing/2014/main" id="{A88C61A1-F4F5-4E9A-934F-E0341DF75489}"/>
                  </a:ext>
                </a:extLst>
              </p:cNvPr>
              <p:cNvSpPr/>
              <p:nvPr/>
            </p:nvSpPr>
            <p:spPr bwMode="gray">
              <a:xfrm>
                <a:off x="8039026" y="4503926"/>
                <a:ext cx="85725" cy="76200"/>
              </a:xfrm>
              <a:custGeom>
                <a:avLst/>
                <a:gdLst>
                  <a:gd name="connsiteX0" fmla="*/ 85820 w 85725"/>
                  <a:gd name="connsiteY0" fmla="*/ 0 h 76200"/>
                  <a:gd name="connsiteX1" fmla="*/ 0 w 85725"/>
                  <a:gd name="connsiteY1" fmla="*/ 78772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76200">
                    <a:moveTo>
                      <a:pt x="85820" y="0"/>
                    </a:moveTo>
                    <a:lnTo>
                      <a:pt x="0" y="78772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1" name="Freihandform: Form 100">
                <a:extLst>
                  <a:ext uri="{FF2B5EF4-FFF2-40B4-BE49-F238E27FC236}">
                    <a16:creationId xmlns:a16="http://schemas.microsoft.com/office/drawing/2014/main" id="{3AC224ED-546F-4378-897B-B88D4FEAD97B}"/>
                  </a:ext>
                </a:extLst>
              </p:cNvPr>
              <p:cNvSpPr/>
              <p:nvPr/>
            </p:nvSpPr>
            <p:spPr bwMode="gray">
              <a:xfrm>
                <a:off x="8069125" y="4644420"/>
                <a:ext cx="47625" cy="9525"/>
              </a:xfrm>
              <a:custGeom>
                <a:avLst/>
                <a:gdLst>
                  <a:gd name="connsiteX0" fmla="*/ 49720 w 47625"/>
                  <a:gd name="connsiteY0" fmla="*/ 0 h 0"/>
                  <a:gd name="connsiteX1" fmla="*/ 0 w 476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5">
                    <a:moveTo>
                      <a:pt x="49720" y="0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2" name="Freihandform: Form 101">
                <a:extLst>
                  <a:ext uri="{FF2B5EF4-FFF2-40B4-BE49-F238E27FC236}">
                    <a16:creationId xmlns:a16="http://schemas.microsoft.com/office/drawing/2014/main" id="{771D742A-962E-4471-9CEE-9D0FAA0B1777}"/>
                  </a:ext>
                </a:extLst>
              </p:cNvPr>
              <p:cNvSpPr/>
              <p:nvPr/>
            </p:nvSpPr>
            <p:spPr bwMode="gray">
              <a:xfrm>
                <a:off x="7862527" y="4553266"/>
                <a:ext cx="57150" cy="38100"/>
              </a:xfrm>
              <a:custGeom>
                <a:avLst/>
                <a:gdLst>
                  <a:gd name="connsiteX0" fmla="*/ 0 w 57150"/>
                  <a:gd name="connsiteY0" fmla="*/ 0 h 38100"/>
                  <a:gd name="connsiteX1" fmla="*/ 63818 w 57150"/>
                  <a:gd name="connsiteY1" fmla="*/ 46863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38100">
                    <a:moveTo>
                      <a:pt x="0" y="0"/>
                    </a:moveTo>
                    <a:lnTo>
                      <a:pt x="63818" y="46863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3" name="Freihandform: Form 102">
                <a:extLst>
                  <a:ext uri="{FF2B5EF4-FFF2-40B4-BE49-F238E27FC236}">
                    <a16:creationId xmlns:a16="http://schemas.microsoft.com/office/drawing/2014/main" id="{E7FD3D0F-120C-4888-B091-222BAAE94E0B}"/>
                  </a:ext>
                </a:extLst>
              </p:cNvPr>
              <p:cNvSpPr/>
              <p:nvPr/>
            </p:nvSpPr>
            <p:spPr bwMode="gray">
              <a:xfrm>
                <a:off x="7861289" y="4686520"/>
                <a:ext cx="57150" cy="38100"/>
              </a:xfrm>
              <a:custGeom>
                <a:avLst/>
                <a:gdLst>
                  <a:gd name="connsiteX0" fmla="*/ 0 w 57150"/>
                  <a:gd name="connsiteY0" fmla="*/ 47339 h 38100"/>
                  <a:gd name="connsiteX1" fmla="*/ 63627 w 57150"/>
                  <a:gd name="connsiteY1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150" h="38100">
                    <a:moveTo>
                      <a:pt x="0" y="47339"/>
                    </a:moveTo>
                    <a:lnTo>
                      <a:pt x="63627" y="0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4" name="Freihandform: Form 103">
                <a:extLst>
                  <a:ext uri="{FF2B5EF4-FFF2-40B4-BE49-F238E27FC236}">
                    <a16:creationId xmlns:a16="http://schemas.microsoft.com/office/drawing/2014/main" id="{318813F6-6C8F-44C5-A238-81E9C5DC3168}"/>
                  </a:ext>
                </a:extLst>
              </p:cNvPr>
              <p:cNvSpPr/>
              <p:nvPr/>
            </p:nvSpPr>
            <p:spPr bwMode="gray">
              <a:xfrm>
                <a:off x="8051218" y="4694045"/>
                <a:ext cx="66675" cy="85725"/>
              </a:xfrm>
              <a:custGeom>
                <a:avLst/>
                <a:gdLst>
                  <a:gd name="connsiteX0" fmla="*/ 0 w 66675"/>
                  <a:gd name="connsiteY0" fmla="*/ 0 h 85725"/>
                  <a:gd name="connsiteX1" fmla="*/ 75914 w 66675"/>
                  <a:gd name="connsiteY1" fmla="*/ 88487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85725">
                    <a:moveTo>
                      <a:pt x="0" y="0"/>
                    </a:moveTo>
                    <a:lnTo>
                      <a:pt x="75914" y="88487"/>
                    </a:lnTo>
                  </a:path>
                </a:pathLst>
              </a:custGeom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14" name="ICON 5">
            <a:extLst>
              <a:ext uri="{FF2B5EF4-FFF2-40B4-BE49-F238E27FC236}">
                <a16:creationId xmlns:a16="http://schemas.microsoft.com/office/drawing/2014/main" id="{A401C58B-877F-4B3E-B76B-D2FFBE51FAA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313876" y="4474481"/>
            <a:ext cx="695325" cy="523875"/>
            <a:chOff x="8708401" y="3891052"/>
            <a:chExt cx="695325" cy="523875"/>
          </a:xfrm>
        </p:grpSpPr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66007D39-D3AF-4098-AD87-7A58910B49D2}"/>
                </a:ext>
              </a:extLst>
            </p:cNvPr>
            <p:cNvSpPr/>
            <p:nvPr/>
          </p:nvSpPr>
          <p:spPr bwMode="gray">
            <a:xfrm>
              <a:off x="8708401" y="3891052"/>
              <a:ext cx="695325" cy="123825"/>
            </a:xfrm>
            <a:custGeom>
              <a:avLst/>
              <a:gdLst>
                <a:gd name="connsiteX0" fmla="*/ 0 w 695325"/>
                <a:gd name="connsiteY0" fmla="*/ 0 h 123825"/>
                <a:gd name="connsiteX1" fmla="*/ 700088 w 695325"/>
                <a:gd name="connsiteY1" fmla="*/ 0 h 123825"/>
                <a:gd name="connsiteX2" fmla="*/ 700088 w 695325"/>
                <a:gd name="connsiteY2" fmla="*/ 128207 h 123825"/>
                <a:gd name="connsiteX3" fmla="*/ 0 w 695325"/>
                <a:gd name="connsiteY3" fmla="*/ 128207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325" h="123825">
                  <a:moveTo>
                    <a:pt x="0" y="0"/>
                  </a:moveTo>
                  <a:lnTo>
                    <a:pt x="700088" y="0"/>
                  </a:lnTo>
                  <a:lnTo>
                    <a:pt x="700088" y="128207"/>
                  </a:lnTo>
                  <a:lnTo>
                    <a:pt x="0" y="128207"/>
                  </a:lnTo>
                  <a:close/>
                </a:path>
              </a:pathLst>
            </a:custGeom>
            <a:solidFill>
              <a:srgbClr val="DCE04B">
                <a:alpha val="69804"/>
              </a:srgbClr>
            </a:solidFill>
            <a:ln w="9525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16" name="Gruppieren 115">
              <a:extLst>
                <a:ext uri="{FF2B5EF4-FFF2-40B4-BE49-F238E27FC236}">
                  <a16:creationId xmlns:a16="http://schemas.microsoft.com/office/drawing/2014/main" id="{9C468001-1E97-4A84-8F10-D3EE39E6728A}"/>
                </a:ext>
              </a:extLst>
            </p:cNvPr>
            <p:cNvGrpSpPr/>
            <p:nvPr/>
          </p:nvGrpSpPr>
          <p:grpSpPr bwMode="gray">
            <a:xfrm>
              <a:off x="8708401" y="3891052"/>
              <a:ext cx="695325" cy="523875"/>
              <a:chOff x="7695863" y="5128234"/>
              <a:chExt cx="695325" cy="523875"/>
            </a:xfrm>
          </p:grpSpPr>
          <p:sp>
            <p:nvSpPr>
              <p:cNvPr id="117" name="Freihandform: Form 116">
                <a:extLst>
                  <a:ext uri="{FF2B5EF4-FFF2-40B4-BE49-F238E27FC236}">
                    <a16:creationId xmlns:a16="http://schemas.microsoft.com/office/drawing/2014/main" id="{EDF8D4CF-6CBC-4DF1-8006-D5CE1D353FF6}"/>
                  </a:ext>
                </a:extLst>
              </p:cNvPr>
              <p:cNvSpPr/>
              <p:nvPr/>
            </p:nvSpPr>
            <p:spPr bwMode="gray">
              <a:xfrm>
                <a:off x="8045907" y="5128234"/>
                <a:ext cx="9525" cy="523875"/>
              </a:xfrm>
              <a:custGeom>
                <a:avLst/>
                <a:gdLst>
                  <a:gd name="connsiteX0" fmla="*/ 0 w 0"/>
                  <a:gd name="connsiteY0" fmla="*/ 0 h 523875"/>
                  <a:gd name="connsiteX1" fmla="*/ 0 w 0"/>
                  <a:gd name="connsiteY1" fmla="*/ 526733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523875">
                    <a:moveTo>
                      <a:pt x="0" y="0"/>
                    </a:moveTo>
                    <a:lnTo>
                      <a:pt x="0" y="526733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8" name="Freihandform: Form 117">
                <a:extLst>
                  <a:ext uri="{FF2B5EF4-FFF2-40B4-BE49-F238E27FC236}">
                    <a16:creationId xmlns:a16="http://schemas.microsoft.com/office/drawing/2014/main" id="{95C07776-586E-4976-B63B-67E4A9BCBA1B}"/>
                  </a:ext>
                </a:extLst>
              </p:cNvPr>
              <p:cNvSpPr/>
              <p:nvPr/>
            </p:nvSpPr>
            <p:spPr bwMode="gray">
              <a:xfrm>
                <a:off x="7695863" y="5259965"/>
                <a:ext cx="695325" cy="9525"/>
              </a:xfrm>
              <a:custGeom>
                <a:avLst/>
                <a:gdLst>
                  <a:gd name="connsiteX0" fmla="*/ 0 w 695325"/>
                  <a:gd name="connsiteY0" fmla="*/ 0 h 0"/>
                  <a:gd name="connsiteX1" fmla="*/ 700088 w 6953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95325">
                    <a:moveTo>
                      <a:pt x="0" y="0"/>
                    </a:moveTo>
                    <a:lnTo>
                      <a:pt x="700088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9" name="Freihandform: Form 118">
                <a:extLst>
                  <a:ext uri="{FF2B5EF4-FFF2-40B4-BE49-F238E27FC236}">
                    <a16:creationId xmlns:a16="http://schemas.microsoft.com/office/drawing/2014/main" id="{5F682185-ABC2-4112-AE07-1C70C102060B}"/>
                  </a:ext>
                </a:extLst>
              </p:cNvPr>
              <p:cNvSpPr/>
              <p:nvPr/>
            </p:nvSpPr>
            <p:spPr bwMode="gray">
              <a:xfrm>
                <a:off x="7695863" y="5391600"/>
                <a:ext cx="695325" cy="9525"/>
              </a:xfrm>
              <a:custGeom>
                <a:avLst/>
                <a:gdLst>
                  <a:gd name="connsiteX0" fmla="*/ 0 w 695325"/>
                  <a:gd name="connsiteY0" fmla="*/ 0 h 0"/>
                  <a:gd name="connsiteX1" fmla="*/ 700088 w 6953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95325">
                    <a:moveTo>
                      <a:pt x="0" y="0"/>
                    </a:moveTo>
                    <a:lnTo>
                      <a:pt x="700088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0" name="Freihandform: Form 119">
                <a:extLst>
                  <a:ext uri="{FF2B5EF4-FFF2-40B4-BE49-F238E27FC236}">
                    <a16:creationId xmlns:a16="http://schemas.microsoft.com/office/drawing/2014/main" id="{41ABB028-CDC6-4A68-B703-083819BC613C}"/>
                  </a:ext>
                </a:extLst>
              </p:cNvPr>
              <p:cNvSpPr/>
              <p:nvPr/>
            </p:nvSpPr>
            <p:spPr bwMode="gray">
              <a:xfrm>
                <a:off x="7695863" y="5523331"/>
                <a:ext cx="695325" cy="9525"/>
              </a:xfrm>
              <a:custGeom>
                <a:avLst/>
                <a:gdLst>
                  <a:gd name="connsiteX0" fmla="*/ 0 w 695325"/>
                  <a:gd name="connsiteY0" fmla="*/ 0 h 0"/>
                  <a:gd name="connsiteX1" fmla="*/ 700088 w 6953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95325">
                    <a:moveTo>
                      <a:pt x="0" y="0"/>
                    </a:moveTo>
                    <a:lnTo>
                      <a:pt x="700088" y="0"/>
                    </a:lnTo>
                  </a:path>
                </a:pathLst>
              </a:custGeom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21" name="Freihandform: Form 120">
                <a:extLst>
                  <a:ext uri="{FF2B5EF4-FFF2-40B4-BE49-F238E27FC236}">
                    <a16:creationId xmlns:a16="http://schemas.microsoft.com/office/drawing/2014/main" id="{310DBB0A-4AC3-4A29-81BC-D85B8BE2BBA5}"/>
                  </a:ext>
                </a:extLst>
              </p:cNvPr>
              <p:cNvSpPr/>
              <p:nvPr/>
            </p:nvSpPr>
            <p:spPr bwMode="gray">
              <a:xfrm>
                <a:off x="7695863" y="5128234"/>
                <a:ext cx="695325" cy="523875"/>
              </a:xfrm>
              <a:custGeom>
                <a:avLst/>
                <a:gdLst>
                  <a:gd name="connsiteX0" fmla="*/ 0 w 695325"/>
                  <a:gd name="connsiteY0" fmla="*/ 0 h 523875"/>
                  <a:gd name="connsiteX1" fmla="*/ 700088 w 695325"/>
                  <a:gd name="connsiteY1" fmla="*/ 0 h 523875"/>
                  <a:gd name="connsiteX2" fmla="*/ 700088 w 695325"/>
                  <a:gd name="connsiteY2" fmla="*/ 526733 h 523875"/>
                  <a:gd name="connsiteX3" fmla="*/ 0 w 695325"/>
                  <a:gd name="connsiteY3" fmla="*/ 526733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5325" h="523875">
                    <a:moveTo>
                      <a:pt x="0" y="0"/>
                    </a:moveTo>
                    <a:lnTo>
                      <a:pt x="700088" y="0"/>
                    </a:lnTo>
                    <a:lnTo>
                      <a:pt x="700088" y="526733"/>
                    </a:lnTo>
                    <a:lnTo>
                      <a:pt x="0" y="526733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pic>
        <p:nvPicPr>
          <p:cNvPr id="67" name="Logo">
            <a:hlinkClick r:id="rId3" action="ppaction://hlinksldjump"/>
            <a:extLst>
              <a:ext uri="{FF2B5EF4-FFF2-40B4-BE49-F238E27FC236}">
                <a16:creationId xmlns:a16="http://schemas.microsoft.com/office/drawing/2014/main" id="{8D7C7B30-839E-4E4F-9AF8-7C1235A74E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3" name="ICON 1">
            <a:extLst>
              <a:ext uri="{FF2B5EF4-FFF2-40B4-BE49-F238E27FC236}">
                <a16:creationId xmlns:a16="http://schemas.microsoft.com/office/drawing/2014/main" id="{5BB58E7D-C897-43B8-A38E-379D358E8BD7}"/>
              </a:ext>
            </a:extLst>
          </p:cNvPr>
          <p:cNvGrpSpPr/>
          <p:nvPr/>
        </p:nvGrpSpPr>
        <p:grpSpPr>
          <a:xfrm>
            <a:off x="8590121" y="2692833"/>
            <a:ext cx="828740" cy="523875"/>
            <a:chOff x="8590121" y="2692833"/>
            <a:chExt cx="828740" cy="523875"/>
          </a:xfrm>
        </p:grpSpPr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34D5ACE8-E1B0-4403-A0FF-C557111D0C78}"/>
                </a:ext>
              </a:extLst>
            </p:cNvPr>
            <p:cNvSpPr/>
            <p:nvPr/>
          </p:nvSpPr>
          <p:spPr bwMode="gray">
            <a:xfrm>
              <a:off x="8590121" y="2692833"/>
              <a:ext cx="695325" cy="523875"/>
            </a:xfrm>
            <a:custGeom>
              <a:avLst/>
              <a:gdLst>
                <a:gd name="connsiteX0" fmla="*/ 0 w 695325"/>
                <a:gd name="connsiteY0" fmla="*/ 526733 h 523875"/>
                <a:gd name="connsiteX1" fmla="*/ 0 w 695325"/>
                <a:gd name="connsiteY1" fmla="*/ 0 h 523875"/>
                <a:gd name="connsiteX2" fmla="*/ 700088 w 695325"/>
                <a:gd name="connsiteY2" fmla="*/ 0 h 523875"/>
                <a:gd name="connsiteX3" fmla="*/ 700088 w 695325"/>
                <a:gd name="connsiteY3" fmla="*/ 526733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325" h="523875">
                  <a:moveTo>
                    <a:pt x="0" y="526733"/>
                  </a:moveTo>
                  <a:lnTo>
                    <a:pt x="0" y="0"/>
                  </a:lnTo>
                  <a:lnTo>
                    <a:pt x="700088" y="0"/>
                  </a:lnTo>
                  <a:lnTo>
                    <a:pt x="700088" y="526733"/>
                  </a:ln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3C72006F-F80A-4476-A863-02789F669B46}"/>
                </a:ext>
              </a:extLst>
            </p:cNvPr>
            <p:cNvSpPr/>
            <p:nvPr/>
          </p:nvSpPr>
          <p:spPr>
            <a:xfrm>
              <a:off x="9266286" y="2763292"/>
              <a:ext cx="70500" cy="117062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FF635AE7-36D3-4BC9-B877-7E4A8080F17D}"/>
                </a:ext>
              </a:extLst>
            </p:cNvPr>
            <p:cNvSpPr/>
            <p:nvPr/>
          </p:nvSpPr>
          <p:spPr bwMode="gray">
            <a:xfrm>
              <a:off x="8999761" y="2701318"/>
              <a:ext cx="419100" cy="381000"/>
            </a:xfrm>
            <a:custGeom>
              <a:avLst/>
              <a:gdLst>
                <a:gd name="connsiteX0" fmla="*/ 406513 w 419100"/>
                <a:gd name="connsiteY0" fmla="*/ 20134 h 381000"/>
                <a:gd name="connsiteX1" fmla="*/ 403465 w 419100"/>
                <a:gd name="connsiteY1" fmla="*/ 16705 h 381000"/>
                <a:gd name="connsiteX2" fmla="*/ 333266 w 419100"/>
                <a:gd name="connsiteY2" fmla="*/ 12609 h 381000"/>
                <a:gd name="connsiteX3" fmla="*/ 304881 w 419100"/>
                <a:gd name="connsiteY3" fmla="*/ 37946 h 381000"/>
                <a:gd name="connsiteX4" fmla="*/ 28276 w 419100"/>
                <a:gd name="connsiteY4" fmla="*/ 285501 h 381000"/>
                <a:gd name="connsiteX5" fmla="*/ 27894 w 419100"/>
                <a:gd name="connsiteY5" fmla="*/ 285786 h 381000"/>
                <a:gd name="connsiteX6" fmla="*/ 27514 w 419100"/>
                <a:gd name="connsiteY6" fmla="*/ 286072 h 381000"/>
                <a:gd name="connsiteX7" fmla="*/ 27323 w 419100"/>
                <a:gd name="connsiteY7" fmla="*/ 286548 h 381000"/>
                <a:gd name="connsiteX8" fmla="*/ 27133 w 419100"/>
                <a:gd name="connsiteY8" fmla="*/ 287025 h 381000"/>
                <a:gd name="connsiteX9" fmla="*/ 27133 w 419100"/>
                <a:gd name="connsiteY9" fmla="*/ 287310 h 381000"/>
                <a:gd name="connsiteX10" fmla="*/ 177 w 419100"/>
                <a:gd name="connsiteY10" fmla="*/ 374750 h 381000"/>
                <a:gd name="connsiteX11" fmla="*/ 5701 w 419100"/>
                <a:gd name="connsiteY11" fmla="*/ 380941 h 381000"/>
                <a:gd name="connsiteX12" fmla="*/ 95617 w 419100"/>
                <a:gd name="connsiteY12" fmla="*/ 363891 h 381000"/>
                <a:gd name="connsiteX13" fmla="*/ 95903 w 419100"/>
                <a:gd name="connsiteY13" fmla="*/ 363891 h 381000"/>
                <a:gd name="connsiteX14" fmla="*/ 96379 w 419100"/>
                <a:gd name="connsiteY14" fmla="*/ 363796 h 381000"/>
                <a:gd name="connsiteX15" fmla="*/ 96856 w 419100"/>
                <a:gd name="connsiteY15" fmla="*/ 363701 h 381000"/>
                <a:gd name="connsiteX16" fmla="*/ 97237 w 419100"/>
                <a:gd name="connsiteY16" fmla="*/ 363415 h 381000"/>
                <a:gd name="connsiteX17" fmla="*/ 97617 w 419100"/>
                <a:gd name="connsiteY17" fmla="*/ 363129 h 381000"/>
                <a:gd name="connsiteX18" fmla="*/ 374414 w 419100"/>
                <a:gd name="connsiteY18" fmla="*/ 115670 h 381000"/>
                <a:gd name="connsiteX19" fmla="*/ 402799 w 419100"/>
                <a:gd name="connsiteY19" fmla="*/ 90333 h 381000"/>
                <a:gd name="connsiteX20" fmla="*/ 406513 w 419100"/>
                <a:gd name="connsiteY20" fmla="*/ 20134 h 381000"/>
                <a:gd name="connsiteX21" fmla="*/ 406513 w 419100"/>
                <a:gd name="connsiteY21" fmla="*/ 20134 h 381000"/>
                <a:gd name="connsiteX22" fmla="*/ 307644 w 419100"/>
                <a:gd name="connsiteY22" fmla="*/ 47947 h 381000"/>
                <a:gd name="connsiteX23" fmla="*/ 333933 w 419100"/>
                <a:gd name="connsiteY23" fmla="*/ 77284 h 381000"/>
                <a:gd name="connsiteX24" fmla="*/ 64185 w 419100"/>
                <a:gd name="connsiteY24" fmla="*/ 318648 h 381000"/>
                <a:gd name="connsiteX25" fmla="*/ 37896 w 419100"/>
                <a:gd name="connsiteY25" fmla="*/ 289311 h 381000"/>
                <a:gd name="connsiteX26" fmla="*/ 307644 w 419100"/>
                <a:gd name="connsiteY26" fmla="*/ 47947 h 381000"/>
                <a:gd name="connsiteX27" fmla="*/ 307644 w 419100"/>
                <a:gd name="connsiteY27" fmla="*/ 47947 h 381000"/>
                <a:gd name="connsiteX28" fmla="*/ 307644 w 419100"/>
                <a:gd name="connsiteY28" fmla="*/ 47947 h 381000"/>
                <a:gd name="connsiteX29" fmla="*/ 30181 w 419100"/>
                <a:gd name="connsiteY29" fmla="*/ 367130 h 381000"/>
                <a:gd name="connsiteX30" fmla="*/ 16941 w 419100"/>
                <a:gd name="connsiteY30" fmla="*/ 352271 h 381000"/>
                <a:gd name="connsiteX31" fmla="*/ 33419 w 419100"/>
                <a:gd name="connsiteY31" fmla="*/ 298074 h 381000"/>
                <a:gd name="connsiteX32" fmla="*/ 85807 w 419100"/>
                <a:gd name="connsiteY32" fmla="*/ 356557 h 381000"/>
                <a:gd name="connsiteX33" fmla="*/ 30181 w 419100"/>
                <a:gd name="connsiteY33" fmla="*/ 367130 h 381000"/>
                <a:gd name="connsiteX34" fmla="*/ 30181 w 419100"/>
                <a:gd name="connsiteY34" fmla="*/ 367130 h 381000"/>
                <a:gd name="connsiteX35" fmla="*/ 30181 w 419100"/>
                <a:gd name="connsiteY35" fmla="*/ 367130 h 381000"/>
                <a:gd name="connsiteX36" fmla="*/ 95046 w 419100"/>
                <a:gd name="connsiteY36" fmla="*/ 353223 h 381000"/>
                <a:gd name="connsiteX37" fmla="*/ 70376 w 419100"/>
                <a:gd name="connsiteY37" fmla="*/ 325601 h 381000"/>
                <a:gd name="connsiteX38" fmla="*/ 340029 w 419100"/>
                <a:gd name="connsiteY38" fmla="*/ 84237 h 381000"/>
                <a:gd name="connsiteX39" fmla="*/ 364699 w 419100"/>
                <a:gd name="connsiteY39" fmla="*/ 111860 h 381000"/>
                <a:gd name="connsiteX40" fmla="*/ 95046 w 419100"/>
                <a:gd name="connsiteY40" fmla="*/ 353223 h 381000"/>
                <a:gd name="connsiteX41" fmla="*/ 95046 w 419100"/>
                <a:gd name="connsiteY41" fmla="*/ 353223 h 381000"/>
                <a:gd name="connsiteX42" fmla="*/ 95046 w 419100"/>
                <a:gd name="connsiteY42" fmla="*/ 353223 h 381000"/>
                <a:gd name="connsiteX43" fmla="*/ 371652 w 419100"/>
                <a:gd name="connsiteY43" fmla="*/ 105669 h 381000"/>
                <a:gd name="connsiteX44" fmla="*/ 314502 w 419100"/>
                <a:gd name="connsiteY44" fmla="*/ 41851 h 381000"/>
                <a:gd name="connsiteX45" fmla="*/ 339457 w 419100"/>
                <a:gd name="connsiteY45" fmla="*/ 19563 h 381000"/>
                <a:gd name="connsiteX46" fmla="*/ 396512 w 419100"/>
                <a:gd name="connsiteY46" fmla="*/ 22896 h 381000"/>
                <a:gd name="connsiteX47" fmla="*/ 399560 w 419100"/>
                <a:gd name="connsiteY47" fmla="*/ 26325 h 381000"/>
                <a:gd name="connsiteX48" fmla="*/ 396512 w 419100"/>
                <a:gd name="connsiteY48" fmla="*/ 83475 h 381000"/>
                <a:gd name="connsiteX49" fmla="*/ 371652 w 419100"/>
                <a:gd name="connsiteY49" fmla="*/ 105669 h 381000"/>
                <a:gd name="connsiteX50" fmla="*/ 371652 w 419100"/>
                <a:gd name="connsiteY50" fmla="*/ 105669 h 381000"/>
                <a:gd name="connsiteX51" fmla="*/ 371652 w 419100"/>
                <a:gd name="connsiteY51" fmla="*/ 105669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19100" h="381000">
                  <a:moveTo>
                    <a:pt x="406513" y="20134"/>
                  </a:moveTo>
                  <a:lnTo>
                    <a:pt x="403465" y="16705"/>
                  </a:lnTo>
                  <a:cubicBezTo>
                    <a:pt x="384987" y="-3869"/>
                    <a:pt x="353650" y="-5679"/>
                    <a:pt x="333266" y="12609"/>
                  </a:cubicBezTo>
                  <a:lnTo>
                    <a:pt x="304881" y="37946"/>
                  </a:lnTo>
                  <a:lnTo>
                    <a:pt x="28276" y="285501"/>
                  </a:lnTo>
                  <a:cubicBezTo>
                    <a:pt x="28085" y="285691"/>
                    <a:pt x="27894" y="285786"/>
                    <a:pt x="27894" y="285786"/>
                  </a:cubicBezTo>
                  <a:cubicBezTo>
                    <a:pt x="27704" y="285977"/>
                    <a:pt x="27514" y="286072"/>
                    <a:pt x="27514" y="286072"/>
                  </a:cubicBezTo>
                  <a:cubicBezTo>
                    <a:pt x="27323" y="286263"/>
                    <a:pt x="27323" y="286263"/>
                    <a:pt x="27323" y="286548"/>
                  </a:cubicBezTo>
                  <a:cubicBezTo>
                    <a:pt x="27133" y="286739"/>
                    <a:pt x="27133" y="287025"/>
                    <a:pt x="27133" y="287025"/>
                  </a:cubicBezTo>
                  <a:cubicBezTo>
                    <a:pt x="27133" y="287025"/>
                    <a:pt x="26942" y="287215"/>
                    <a:pt x="27133" y="287310"/>
                  </a:cubicBezTo>
                  <a:lnTo>
                    <a:pt x="177" y="374750"/>
                  </a:lnTo>
                  <a:cubicBezTo>
                    <a:pt x="-776" y="378084"/>
                    <a:pt x="2272" y="381608"/>
                    <a:pt x="5701" y="380941"/>
                  </a:cubicBezTo>
                  <a:lnTo>
                    <a:pt x="95617" y="363891"/>
                  </a:lnTo>
                  <a:cubicBezTo>
                    <a:pt x="95617" y="363891"/>
                    <a:pt x="95808" y="363701"/>
                    <a:pt x="95903" y="363891"/>
                  </a:cubicBezTo>
                  <a:cubicBezTo>
                    <a:pt x="96093" y="363701"/>
                    <a:pt x="96379" y="363796"/>
                    <a:pt x="96379" y="363796"/>
                  </a:cubicBezTo>
                  <a:cubicBezTo>
                    <a:pt x="96570" y="363606"/>
                    <a:pt x="96570" y="363606"/>
                    <a:pt x="96856" y="363701"/>
                  </a:cubicBezTo>
                  <a:cubicBezTo>
                    <a:pt x="97046" y="363510"/>
                    <a:pt x="97237" y="363415"/>
                    <a:pt x="97237" y="363415"/>
                  </a:cubicBezTo>
                  <a:cubicBezTo>
                    <a:pt x="97427" y="363225"/>
                    <a:pt x="97617" y="363129"/>
                    <a:pt x="97617" y="363129"/>
                  </a:cubicBezTo>
                  <a:lnTo>
                    <a:pt x="374414" y="115670"/>
                  </a:lnTo>
                  <a:lnTo>
                    <a:pt x="402799" y="90333"/>
                  </a:lnTo>
                  <a:cubicBezTo>
                    <a:pt x="423182" y="71950"/>
                    <a:pt x="424897" y="40708"/>
                    <a:pt x="406513" y="20134"/>
                  </a:cubicBezTo>
                  <a:lnTo>
                    <a:pt x="406513" y="20134"/>
                  </a:lnTo>
                  <a:close/>
                  <a:moveTo>
                    <a:pt x="307644" y="47947"/>
                  </a:moveTo>
                  <a:lnTo>
                    <a:pt x="333933" y="77284"/>
                  </a:lnTo>
                  <a:lnTo>
                    <a:pt x="64185" y="318648"/>
                  </a:lnTo>
                  <a:lnTo>
                    <a:pt x="37896" y="289311"/>
                  </a:lnTo>
                  <a:lnTo>
                    <a:pt x="307644" y="47947"/>
                  </a:lnTo>
                  <a:lnTo>
                    <a:pt x="307644" y="47947"/>
                  </a:lnTo>
                  <a:lnTo>
                    <a:pt x="307644" y="47947"/>
                  </a:lnTo>
                  <a:close/>
                  <a:moveTo>
                    <a:pt x="30181" y="367130"/>
                  </a:moveTo>
                  <a:lnTo>
                    <a:pt x="16941" y="352271"/>
                  </a:lnTo>
                  <a:lnTo>
                    <a:pt x="33419" y="298074"/>
                  </a:lnTo>
                  <a:lnTo>
                    <a:pt x="85807" y="356557"/>
                  </a:lnTo>
                  <a:lnTo>
                    <a:pt x="30181" y="367130"/>
                  </a:lnTo>
                  <a:lnTo>
                    <a:pt x="30181" y="367130"/>
                  </a:lnTo>
                  <a:lnTo>
                    <a:pt x="30181" y="367130"/>
                  </a:lnTo>
                  <a:close/>
                  <a:moveTo>
                    <a:pt x="95046" y="353223"/>
                  </a:moveTo>
                  <a:lnTo>
                    <a:pt x="70376" y="325601"/>
                  </a:lnTo>
                  <a:lnTo>
                    <a:pt x="340029" y="84237"/>
                  </a:lnTo>
                  <a:lnTo>
                    <a:pt x="364699" y="111860"/>
                  </a:lnTo>
                  <a:lnTo>
                    <a:pt x="95046" y="353223"/>
                  </a:lnTo>
                  <a:lnTo>
                    <a:pt x="95046" y="353223"/>
                  </a:lnTo>
                  <a:lnTo>
                    <a:pt x="95046" y="353223"/>
                  </a:lnTo>
                  <a:close/>
                  <a:moveTo>
                    <a:pt x="371652" y="105669"/>
                  </a:moveTo>
                  <a:lnTo>
                    <a:pt x="314502" y="41851"/>
                  </a:lnTo>
                  <a:lnTo>
                    <a:pt x="339457" y="19563"/>
                  </a:lnTo>
                  <a:cubicBezTo>
                    <a:pt x="355935" y="4799"/>
                    <a:pt x="381748" y="6323"/>
                    <a:pt x="396512" y="22896"/>
                  </a:cubicBezTo>
                  <a:lnTo>
                    <a:pt x="399560" y="26325"/>
                  </a:lnTo>
                  <a:cubicBezTo>
                    <a:pt x="414419" y="42899"/>
                    <a:pt x="412990" y="68712"/>
                    <a:pt x="396512" y="83475"/>
                  </a:cubicBezTo>
                  <a:lnTo>
                    <a:pt x="371652" y="105669"/>
                  </a:lnTo>
                  <a:lnTo>
                    <a:pt x="371652" y="105669"/>
                  </a:lnTo>
                  <a:lnTo>
                    <a:pt x="371652" y="105669"/>
                  </a:lnTo>
                  <a:close/>
                </a:path>
              </a:pathLst>
            </a:custGeom>
            <a:solidFill>
              <a:srgbClr val="DCE04B"/>
            </a:solidFill>
            <a:ln w="9525" cap="rnd">
              <a:solidFill>
                <a:srgbClr val="DCE04B"/>
              </a:solidFill>
              <a:prstDash val="solid"/>
              <a:round/>
              <a:extLst>
                <a:ext uri="{C807C97D-BFC1-408E-A445-0C87EB9F89A2}">
                  <ask:lineSketchStyleProps xmlns=""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BC0AC030-01E1-4227-A302-8ECA901F4C83}"/>
                </a:ext>
              </a:extLst>
            </p:cNvPr>
            <p:cNvSpPr/>
            <p:nvPr/>
          </p:nvSpPr>
          <p:spPr bwMode="gray">
            <a:xfrm>
              <a:off x="8660621" y="2873666"/>
              <a:ext cx="314325" cy="219075"/>
            </a:xfrm>
            <a:custGeom>
              <a:avLst/>
              <a:gdLst>
                <a:gd name="connsiteX0" fmla="*/ 5751 w 314325"/>
                <a:gd name="connsiteY0" fmla="*/ 14854 h 219075"/>
                <a:gd name="connsiteX1" fmla="*/ 127480 w 314325"/>
                <a:gd name="connsiteY1" fmla="*/ 15235 h 219075"/>
                <a:gd name="connsiteX2" fmla="*/ 193870 w 314325"/>
                <a:gd name="connsiteY2" fmla="*/ 104675 h 219075"/>
                <a:gd name="connsiteX3" fmla="*/ 225397 w 314325"/>
                <a:gd name="connsiteY3" fmla="*/ 200687 h 219075"/>
                <a:gd name="connsiteX4" fmla="*/ 317218 w 314325"/>
                <a:gd name="connsiteY4" fmla="*/ 216880 h 219075"/>
                <a:gd name="connsiteX5" fmla="*/ 314075 w 314325"/>
                <a:gd name="connsiteY5" fmla="*/ 205354 h 219075"/>
                <a:gd name="connsiteX6" fmla="*/ 217587 w 314325"/>
                <a:gd name="connsiteY6" fmla="*/ 173065 h 219075"/>
                <a:gd name="connsiteX7" fmla="*/ 206538 w 314325"/>
                <a:gd name="connsiteY7" fmla="*/ 112390 h 219075"/>
                <a:gd name="connsiteX8" fmla="*/ 195108 w 314325"/>
                <a:gd name="connsiteY8" fmla="*/ 60670 h 219075"/>
                <a:gd name="connsiteX9" fmla="*/ 119860 w 314325"/>
                <a:gd name="connsiteY9" fmla="*/ 1710 h 219075"/>
                <a:gd name="connsiteX10" fmla="*/ 5751 w 314325"/>
                <a:gd name="connsiteY10" fmla="*/ 2948 h 219075"/>
                <a:gd name="connsiteX11" fmla="*/ 5751 w 314325"/>
                <a:gd name="connsiteY11" fmla="*/ 14854 h 219075"/>
                <a:gd name="connsiteX12" fmla="*/ 5751 w 314325"/>
                <a:gd name="connsiteY12" fmla="*/ 14854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4325" h="219075">
                  <a:moveTo>
                    <a:pt x="5751" y="14854"/>
                  </a:moveTo>
                  <a:cubicBezTo>
                    <a:pt x="45946" y="18188"/>
                    <a:pt x="87856" y="5615"/>
                    <a:pt x="127480" y="15235"/>
                  </a:cubicBezTo>
                  <a:cubicBezTo>
                    <a:pt x="169486" y="25427"/>
                    <a:pt x="189583" y="64575"/>
                    <a:pt x="193870" y="104675"/>
                  </a:cubicBezTo>
                  <a:cubicBezTo>
                    <a:pt x="197584" y="138775"/>
                    <a:pt x="195394" y="177256"/>
                    <a:pt x="225397" y="200687"/>
                  </a:cubicBezTo>
                  <a:cubicBezTo>
                    <a:pt x="251020" y="220690"/>
                    <a:pt x="286453" y="221547"/>
                    <a:pt x="317218" y="216880"/>
                  </a:cubicBezTo>
                  <a:cubicBezTo>
                    <a:pt x="324743" y="215737"/>
                    <a:pt x="321600" y="204211"/>
                    <a:pt x="314075" y="205354"/>
                  </a:cubicBezTo>
                  <a:cubicBezTo>
                    <a:pt x="280071" y="210498"/>
                    <a:pt x="235494" y="207355"/>
                    <a:pt x="217587" y="173065"/>
                  </a:cubicBezTo>
                  <a:cubicBezTo>
                    <a:pt x="207871" y="154586"/>
                    <a:pt x="208157" y="132679"/>
                    <a:pt x="206538" y="112390"/>
                  </a:cubicBezTo>
                  <a:cubicBezTo>
                    <a:pt x="205109" y="94579"/>
                    <a:pt x="202061" y="77243"/>
                    <a:pt x="195108" y="60670"/>
                  </a:cubicBezTo>
                  <a:cubicBezTo>
                    <a:pt x="181487" y="28285"/>
                    <a:pt x="154722" y="6758"/>
                    <a:pt x="119860" y="1710"/>
                  </a:cubicBezTo>
                  <a:cubicBezTo>
                    <a:pt x="81856" y="-3815"/>
                    <a:pt x="43756" y="6091"/>
                    <a:pt x="5751" y="2948"/>
                  </a:cubicBezTo>
                  <a:cubicBezTo>
                    <a:pt x="-1964" y="2281"/>
                    <a:pt x="-1869" y="14188"/>
                    <a:pt x="5751" y="14854"/>
                  </a:cubicBezTo>
                  <a:lnTo>
                    <a:pt x="5751" y="14854"/>
                  </a:lnTo>
                  <a:close/>
                </a:path>
              </a:pathLst>
            </a:custGeom>
            <a:solidFill>
              <a:srgbClr val="DCE04B"/>
            </a:solidFill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71" name="WEITER">
            <a:extLst>
              <a:ext uri="{FF2B5EF4-FFF2-40B4-BE49-F238E27FC236}">
                <a16:creationId xmlns:a16="http://schemas.microsoft.com/office/drawing/2014/main" id="{51C44416-B361-4C15-B4D8-8A29E6507F1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95DB1392-79B5-403C-8E7F-25AEA0DEDA2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B7556980-B844-4E84-BF7B-545B8DCEFE08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74" name="Gerader Verbinder 73">
                <a:extLst>
                  <a:ext uri="{FF2B5EF4-FFF2-40B4-BE49-F238E27FC236}">
                    <a16:creationId xmlns:a16="http://schemas.microsoft.com/office/drawing/2014/main" id="{DE8AD2E9-6AC0-4AA3-8281-77B5A3775FCA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Gerader Verbinder 74">
                <a:extLst>
                  <a:ext uri="{FF2B5EF4-FFF2-40B4-BE49-F238E27FC236}">
                    <a16:creationId xmlns:a16="http://schemas.microsoft.com/office/drawing/2014/main" id="{29248EC6-B0FF-4E2A-BCD9-33D7B3341266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815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2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38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44" dur="25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50" dur="2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56" dur="2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62" dur="25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25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2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2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25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40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Fotografien und </a:t>
            </a:r>
            <a:br>
              <a:rPr lang="de-DE" dirty="0"/>
            </a:br>
            <a:r>
              <a:rPr lang="de-DE" dirty="0"/>
              <a:t>andere Lichtbilder</a:t>
            </a:r>
          </a:p>
        </p:txBody>
      </p:sp>
      <p:sp>
        <p:nvSpPr>
          <p:cNvPr id="12" name="5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980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Unter den gleichen Voraussetzungen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sind auch Fotografien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urheberrechtlich geschützt</a:t>
            </a:r>
            <a:r>
              <a:rPr lang="de-DE" sz="1400" dirty="0">
                <a:solidFill>
                  <a:schemeClr val="bg1"/>
                </a:solidFill>
              </a:rPr>
              <a:t>. Fotografien und andere Lichtbilder können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zudem durch ein Leistungsschutzrecht nach § 72 UrhG geschützt</a:t>
            </a:r>
            <a:r>
              <a:rPr lang="de-DE" sz="1400" dirty="0">
                <a:solidFill>
                  <a:schemeClr val="bg1"/>
                </a:solidFill>
              </a:rPr>
              <a:t> sein. Inhaber*in der Schutzrechte ist grundsätzlich die / der Fotograf*in bzw. </a:t>
            </a:r>
            <a:r>
              <a:rPr lang="en-US" sz="1400" spc="-1" dirty="0" err="1">
                <a:solidFill>
                  <a:schemeClr val="bg1"/>
                </a:solidFill>
              </a:rPr>
              <a:t>diejenige</a:t>
            </a:r>
            <a:r>
              <a:rPr lang="en-US" sz="1400" spc="-1" dirty="0">
                <a:solidFill>
                  <a:schemeClr val="bg1"/>
                </a:solidFill>
              </a:rPr>
              <a:t> Person, die </a:t>
            </a:r>
            <a:r>
              <a:rPr lang="en-US" sz="1400" spc="-1" dirty="0" err="1">
                <a:solidFill>
                  <a:schemeClr val="bg1"/>
                </a:solidFill>
              </a:rPr>
              <a:t>die</a:t>
            </a:r>
            <a:r>
              <a:rPr lang="en-US" sz="1400" spc="-1" dirty="0">
                <a:solidFill>
                  <a:schemeClr val="bg1"/>
                </a:solidFill>
              </a:rPr>
              <a:t> </a:t>
            </a:r>
            <a:r>
              <a:rPr lang="en-US" sz="1400" spc="-1" dirty="0" err="1">
                <a:solidFill>
                  <a:schemeClr val="bg1"/>
                </a:solidFill>
              </a:rPr>
              <a:t>Einzelheiten</a:t>
            </a:r>
            <a:r>
              <a:rPr lang="en-US" sz="1400" spc="-1" dirty="0">
                <a:solidFill>
                  <a:schemeClr val="bg1"/>
                </a:solidFill>
              </a:rPr>
              <a:t> der </a:t>
            </a:r>
            <a:r>
              <a:rPr lang="en-US" sz="1400" spc="-1" dirty="0" err="1">
                <a:solidFill>
                  <a:schemeClr val="bg1"/>
                </a:solidFill>
              </a:rPr>
              <a:t>Aufnahmen</a:t>
            </a:r>
            <a:r>
              <a:rPr lang="en-US" sz="1400" spc="-1" dirty="0">
                <a:solidFill>
                  <a:schemeClr val="bg1"/>
                </a:solidFill>
              </a:rPr>
              <a:t> </a:t>
            </a:r>
            <a:r>
              <a:rPr lang="en-US" sz="1400" spc="-1" dirty="0" err="1">
                <a:solidFill>
                  <a:schemeClr val="bg1"/>
                </a:solidFill>
              </a:rPr>
              <a:t>festlegt</a:t>
            </a:r>
            <a:r>
              <a:rPr lang="en-US" sz="1400" b="1" spc="-1" dirty="0">
                <a:solidFill>
                  <a:schemeClr val="bg1"/>
                </a:solidFill>
              </a:rPr>
              <a:t>.</a:t>
            </a:r>
            <a:endParaRPr lang="de-DE" sz="1400" dirty="0">
              <a:solidFill>
                <a:schemeClr val="bg1"/>
              </a:solidFill>
            </a:endParaRPr>
          </a:p>
        </p:txBody>
      </p:sp>
      <p:grpSp>
        <p:nvGrpSpPr>
          <p:cNvPr id="34" name="ICON 1">
            <a:extLst>
              <a:ext uri="{FF2B5EF4-FFF2-40B4-BE49-F238E27FC236}">
                <a16:creationId xmlns:a16="http://schemas.microsoft.com/office/drawing/2014/main" id="{85FE024E-6CBA-4EB1-B555-1E31966242B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18356" y="2703543"/>
            <a:ext cx="695325" cy="523875"/>
            <a:chOff x="5742781" y="3167062"/>
            <a:chExt cx="695325" cy="523875"/>
          </a:xfrm>
        </p:grpSpPr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D77DDC87-9CFF-4746-853B-77A7EE2E83F3}"/>
                </a:ext>
              </a:extLst>
            </p:cNvPr>
            <p:cNvSpPr/>
            <p:nvPr/>
          </p:nvSpPr>
          <p:spPr bwMode="gray">
            <a:xfrm>
              <a:off x="5742781" y="3167062"/>
              <a:ext cx="695325" cy="523875"/>
            </a:xfrm>
            <a:custGeom>
              <a:avLst/>
              <a:gdLst>
                <a:gd name="connsiteX0" fmla="*/ 0 w 695325"/>
                <a:gd name="connsiteY0" fmla="*/ 526733 h 523875"/>
                <a:gd name="connsiteX1" fmla="*/ 0 w 695325"/>
                <a:gd name="connsiteY1" fmla="*/ 0 h 523875"/>
                <a:gd name="connsiteX2" fmla="*/ 700088 w 695325"/>
                <a:gd name="connsiteY2" fmla="*/ 0 h 523875"/>
                <a:gd name="connsiteX3" fmla="*/ 700088 w 695325"/>
                <a:gd name="connsiteY3" fmla="*/ 526733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325" h="523875">
                  <a:moveTo>
                    <a:pt x="0" y="526733"/>
                  </a:moveTo>
                  <a:lnTo>
                    <a:pt x="0" y="0"/>
                  </a:lnTo>
                  <a:lnTo>
                    <a:pt x="700088" y="0"/>
                  </a:lnTo>
                  <a:lnTo>
                    <a:pt x="700088" y="526733"/>
                  </a:ln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3472B9C0-D853-4982-B9C3-E2B60070046E}"/>
                </a:ext>
              </a:extLst>
            </p:cNvPr>
            <p:cNvGrpSpPr/>
            <p:nvPr/>
          </p:nvGrpSpPr>
          <p:grpSpPr bwMode="gray">
            <a:xfrm>
              <a:off x="5847080" y="3254406"/>
              <a:ext cx="489680" cy="347282"/>
              <a:chOff x="5847080" y="3254406"/>
              <a:chExt cx="489680" cy="347282"/>
            </a:xfrm>
          </p:grpSpPr>
          <p:sp>
            <p:nvSpPr>
              <p:cNvPr id="37" name="Freihandform: Form 36">
                <a:extLst>
                  <a:ext uri="{FF2B5EF4-FFF2-40B4-BE49-F238E27FC236}">
                    <a16:creationId xmlns:a16="http://schemas.microsoft.com/office/drawing/2014/main" id="{5F9B64AA-8995-4D46-9B9F-485915A9C400}"/>
                  </a:ext>
                </a:extLst>
              </p:cNvPr>
              <p:cNvSpPr/>
              <p:nvPr/>
            </p:nvSpPr>
            <p:spPr bwMode="gray">
              <a:xfrm>
                <a:off x="5895181" y="3254406"/>
                <a:ext cx="114300" cy="114300"/>
              </a:xfrm>
              <a:custGeom>
                <a:avLst/>
                <a:gdLst>
                  <a:gd name="connsiteX0" fmla="*/ 114300 w 114300"/>
                  <a:gd name="connsiteY0" fmla="*/ 57150 h 114300"/>
                  <a:gd name="connsiteX1" fmla="*/ 57150 w 114300"/>
                  <a:gd name="connsiteY1" fmla="*/ 114300 h 114300"/>
                  <a:gd name="connsiteX2" fmla="*/ 0 w 114300"/>
                  <a:gd name="connsiteY2" fmla="*/ 57150 h 114300"/>
                  <a:gd name="connsiteX3" fmla="*/ 57150 w 114300"/>
                  <a:gd name="connsiteY3" fmla="*/ 0 h 114300"/>
                  <a:gd name="connsiteX4" fmla="*/ 114300 w 114300"/>
                  <a:gd name="connsiteY4" fmla="*/ 5715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00" h="114300">
                    <a:moveTo>
                      <a:pt x="114300" y="57150"/>
                    </a:moveTo>
                    <a:cubicBezTo>
                      <a:pt x="114300" y="88713"/>
                      <a:pt x="88713" y="114300"/>
                      <a:pt x="57150" y="114300"/>
                    </a:cubicBezTo>
                    <a:cubicBezTo>
                      <a:pt x="25587" y="114300"/>
                      <a:pt x="0" y="88713"/>
                      <a:pt x="0" y="57150"/>
                    </a:cubicBezTo>
                    <a:cubicBezTo>
                      <a:pt x="0" y="25587"/>
                      <a:pt x="25587" y="0"/>
                      <a:pt x="57150" y="0"/>
                    </a:cubicBezTo>
                    <a:cubicBezTo>
                      <a:pt x="88713" y="0"/>
                      <a:pt x="114300" y="25587"/>
                      <a:pt x="114300" y="57150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E72FEDFD-3C05-472B-8B35-6A39A342DBBD}"/>
                  </a:ext>
                </a:extLst>
              </p:cNvPr>
              <p:cNvSpPr/>
              <p:nvPr/>
            </p:nvSpPr>
            <p:spPr bwMode="gray">
              <a:xfrm>
                <a:off x="5847080" y="3420713"/>
                <a:ext cx="323850" cy="180975"/>
              </a:xfrm>
              <a:custGeom>
                <a:avLst/>
                <a:gdLst>
                  <a:gd name="connsiteX0" fmla="*/ 0 w 323850"/>
                  <a:gd name="connsiteY0" fmla="*/ 185738 h 180975"/>
                  <a:gd name="connsiteX1" fmla="*/ 185738 w 323850"/>
                  <a:gd name="connsiteY1" fmla="*/ 0 h 180975"/>
                  <a:gd name="connsiteX2" fmla="*/ 329089 w 323850"/>
                  <a:gd name="connsiteY2" fmla="*/ 143256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3850" h="180975">
                    <a:moveTo>
                      <a:pt x="0" y="185738"/>
                    </a:moveTo>
                    <a:lnTo>
                      <a:pt x="185738" y="0"/>
                    </a:lnTo>
                    <a:lnTo>
                      <a:pt x="329089" y="143256"/>
                    </a:ln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9" name="Freihandform: Form 38">
                <a:extLst>
                  <a:ext uri="{FF2B5EF4-FFF2-40B4-BE49-F238E27FC236}">
                    <a16:creationId xmlns:a16="http://schemas.microsoft.com/office/drawing/2014/main" id="{8F1520EC-D8B4-439C-9A9C-67558D9F0BB4}"/>
                  </a:ext>
                </a:extLst>
              </p:cNvPr>
              <p:cNvSpPr/>
              <p:nvPr/>
            </p:nvSpPr>
            <p:spPr bwMode="gray">
              <a:xfrm>
                <a:off x="6089110" y="3344513"/>
                <a:ext cx="247650" cy="123825"/>
              </a:xfrm>
              <a:custGeom>
                <a:avLst/>
                <a:gdLst>
                  <a:gd name="connsiteX0" fmla="*/ 0 w 247650"/>
                  <a:gd name="connsiteY0" fmla="*/ 124682 h 123825"/>
                  <a:gd name="connsiteX1" fmla="*/ 124682 w 247650"/>
                  <a:gd name="connsiteY1" fmla="*/ 0 h 123825"/>
                  <a:gd name="connsiteX2" fmla="*/ 249460 w 247650"/>
                  <a:gd name="connsiteY2" fmla="*/ 124682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7650" h="123825">
                    <a:moveTo>
                      <a:pt x="0" y="124682"/>
                    </a:moveTo>
                    <a:lnTo>
                      <a:pt x="124682" y="0"/>
                    </a:lnTo>
                    <a:lnTo>
                      <a:pt x="249460" y="124682"/>
                    </a:ln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40" name="ICON 2">
            <a:extLst>
              <a:ext uri="{FF2B5EF4-FFF2-40B4-BE49-F238E27FC236}">
                <a16:creationId xmlns:a16="http://schemas.microsoft.com/office/drawing/2014/main" id="{CCE20A96-34A2-4625-BE90-0F4975BA6F1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371246" y="2419076"/>
            <a:ext cx="542925" cy="676275"/>
            <a:chOff x="1394618" y="2303710"/>
            <a:chExt cx="542925" cy="676275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818666D1-483E-4589-9B43-1ED59DE71F16}"/>
                </a:ext>
              </a:extLst>
            </p:cNvPr>
            <p:cNvSpPr/>
            <p:nvPr/>
          </p:nvSpPr>
          <p:spPr bwMode="gray">
            <a:xfrm>
              <a:off x="1394618" y="2303710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43" name="Grafik 37">
              <a:extLst>
                <a:ext uri="{FF2B5EF4-FFF2-40B4-BE49-F238E27FC236}">
                  <a16:creationId xmlns:a16="http://schemas.microsoft.com/office/drawing/2014/main" id="{E57DB806-1584-4FAB-89E8-3B7168E2E4F4}"/>
                </a:ext>
              </a:extLst>
            </p:cNvPr>
            <p:cNvGrpSpPr/>
            <p:nvPr/>
          </p:nvGrpSpPr>
          <p:grpSpPr bwMode="gray">
            <a:xfrm>
              <a:off x="1499061" y="2506164"/>
              <a:ext cx="336898" cy="173882"/>
              <a:chOff x="5944235" y="3333083"/>
              <a:chExt cx="295275" cy="152400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CC0CB2A5-B10C-4814-94A5-229A87AC8500}"/>
                  </a:ext>
                </a:extLst>
              </p:cNvPr>
              <p:cNvSpPr/>
              <p:nvPr/>
            </p:nvSpPr>
            <p:spPr bwMode="gray">
              <a:xfrm>
                <a:off x="5944235" y="3333083"/>
                <a:ext cx="57150" cy="152400"/>
              </a:xfrm>
              <a:custGeom>
                <a:avLst/>
                <a:gdLst>
                  <a:gd name="connsiteX0" fmla="*/ 51816 w 57150"/>
                  <a:gd name="connsiteY0" fmla="*/ 105727 h 152400"/>
                  <a:gd name="connsiteX1" fmla="*/ 60674 w 57150"/>
                  <a:gd name="connsiteY1" fmla="*/ 124016 h 152400"/>
                  <a:gd name="connsiteX2" fmla="*/ 50864 w 57150"/>
                  <a:gd name="connsiteY2" fmla="*/ 145066 h 152400"/>
                  <a:gd name="connsiteX3" fmla="*/ 25813 w 57150"/>
                  <a:gd name="connsiteY3" fmla="*/ 153162 h 152400"/>
                  <a:gd name="connsiteX4" fmla="*/ 2286 w 57150"/>
                  <a:gd name="connsiteY4" fmla="*/ 147638 h 152400"/>
                  <a:gd name="connsiteX5" fmla="*/ 2286 w 57150"/>
                  <a:gd name="connsiteY5" fmla="*/ 132112 h 152400"/>
                  <a:gd name="connsiteX6" fmla="*/ 26860 w 57150"/>
                  <a:gd name="connsiteY6" fmla="*/ 139351 h 152400"/>
                  <a:gd name="connsiteX7" fmla="*/ 39624 w 57150"/>
                  <a:gd name="connsiteY7" fmla="*/ 135446 h 152400"/>
                  <a:gd name="connsiteX8" fmla="*/ 44196 w 57150"/>
                  <a:gd name="connsiteY8" fmla="*/ 125635 h 152400"/>
                  <a:gd name="connsiteX9" fmla="*/ 40672 w 57150"/>
                  <a:gd name="connsiteY9" fmla="*/ 116872 h 152400"/>
                  <a:gd name="connsiteX10" fmla="*/ 22955 w 57150"/>
                  <a:gd name="connsiteY10" fmla="*/ 105727 h 152400"/>
                  <a:gd name="connsiteX11" fmla="*/ 0 w 57150"/>
                  <a:gd name="connsiteY11" fmla="*/ 74581 h 152400"/>
                  <a:gd name="connsiteX12" fmla="*/ 14478 w 57150"/>
                  <a:gd name="connsiteY12" fmla="*/ 50578 h 152400"/>
                  <a:gd name="connsiteX13" fmla="*/ 4001 w 57150"/>
                  <a:gd name="connsiteY13" fmla="*/ 28670 h 152400"/>
                  <a:gd name="connsiteX14" fmla="*/ 13240 w 57150"/>
                  <a:gd name="connsiteY14" fmla="*/ 8096 h 152400"/>
                  <a:gd name="connsiteX15" fmla="*/ 37529 w 57150"/>
                  <a:gd name="connsiteY15" fmla="*/ 0 h 152400"/>
                  <a:gd name="connsiteX16" fmla="*/ 59055 w 57150"/>
                  <a:gd name="connsiteY16" fmla="*/ 4191 h 152400"/>
                  <a:gd name="connsiteX17" fmla="*/ 59055 w 57150"/>
                  <a:gd name="connsiteY17" fmla="*/ 19717 h 152400"/>
                  <a:gd name="connsiteX18" fmla="*/ 37147 w 57150"/>
                  <a:gd name="connsiteY18" fmla="*/ 13621 h 152400"/>
                  <a:gd name="connsiteX19" fmla="*/ 20574 w 57150"/>
                  <a:gd name="connsiteY19" fmla="*/ 27813 h 152400"/>
                  <a:gd name="connsiteX20" fmla="*/ 24575 w 57150"/>
                  <a:gd name="connsiteY20" fmla="*/ 37624 h 152400"/>
                  <a:gd name="connsiteX21" fmla="*/ 44577 w 57150"/>
                  <a:gd name="connsiteY21" fmla="*/ 49720 h 152400"/>
                  <a:gd name="connsiteX22" fmla="*/ 66484 w 57150"/>
                  <a:gd name="connsiteY22" fmla="*/ 78581 h 152400"/>
                  <a:gd name="connsiteX23" fmla="*/ 51816 w 57150"/>
                  <a:gd name="connsiteY23" fmla="*/ 105727 h 152400"/>
                  <a:gd name="connsiteX24" fmla="*/ 26289 w 57150"/>
                  <a:gd name="connsiteY24" fmla="*/ 57531 h 152400"/>
                  <a:gd name="connsiteX25" fmla="*/ 16383 w 57150"/>
                  <a:gd name="connsiteY25" fmla="*/ 73152 h 152400"/>
                  <a:gd name="connsiteX26" fmla="*/ 21908 w 57150"/>
                  <a:gd name="connsiteY26" fmla="*/ 85630 h 152400"/>
                  <a:gd name="connsiteX27" fmla="*/ 41339 w 57150"/>
                  <a:gd name="connsiteY27" fmla="*/ 97155 h 152400"/>
                  <a:gd name="connsiteX28" fmla="*/ 50006 w 57150"/>
                  <a:gd name="connsiteY28" fmla="*/ 80200 h 152400"/>
                  <a:gd name="connsiteX29" fmla="*/ 44863 w 57150"/>
                  <a:gd name="connsiteY29" fmla="*/ 68104 h 152400"/>
                  <a:gd name="connsiteX30" fmla="*/ 26289 w 57150"/>
                  <a:gd name="connsiteY30" fmla="*/ 57531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7150" h="152400">
                    <a:moveTo>
                      <a:pt x="51816" y="105727"/>
                    </a:moveTo>
                    <a:cubicBezTo>
                      <a:pt x="57721" y="110585"/>
                      <a:pt x="60674" y="116681"/>
                      <a:pt x="60674" y="124016"/>
                    </a:cubicBezTo>
                    <a:cubicBezTo>
                      <a:pt x="60674" y="132683"/>
                      <a:pt x="57436" y="139732"/>
                      <a:pt x="50864" y="145066"/>
                    </a:cubicBezTo>
                    <a:cubicBezTo>
                      <a:pt x="44291" y="150400"/>
                      <a:pt x="35909" y="153162"/>
                      <a:pt x="25813" y="153162"/>
                    </a:cubicBezTo>
                    <a:cubicBezTo>
                      <a:pt x="17240" y="153162"/>
                      <a:pt x="9335" y="151352"/>
                      <a:pt x="2286" y="147638"/>
                    </a:cubicBezTo>
                    <a:lnTo>
                      <a:pt x="2286" y="132112"/>
                    </a:lnTo>
                    <a:cubicBezTo>
                      <a:pt x="10859" y="136970"/>
                      <a:pt x="19050" y="139351"/>
                      <a:pt x="26860" y="139351"/>
                    </a:cubicBezTo>
                    <a:cubicBezTo>
                      <a:pt x="32385" y="139351"/>
                      <a:pt x="36671" y="138017"/>
                      <a:pt x="39624" y="135446"/>
                    </a:cubicBezTo>
                    <a:cubicBezTo>
                      <a:pt x="42672" y="132874"/>
                      <a:pt x="44196" y="129635"/>
                      <a:pt x="44196" y="125635"/>
                    </a:cubicBezTo>
                    <a:cubicBezTo>
                      <a:pt x="44196" y="122111"/>
                      <a:pt x="43053" y="119253"/>
                      <a:pt x="40672" y="116872"/>
                    </a:cubicBezTo>
                    <a:cubicBezTo>
                      <a:pt x="38386" y="114491"/>
                      <a:pt x="32385" y="110776"/>
                      <a:pt x="22955" y="105727"/>
                    </a:cubicBezTo>
                    <a:cubicBezTo>
                      <a:pt x="7715" y="97726"/>
                      <a:pt x="0" y="87344"/>
                      <a:pt x="0" y="74581"/>
                    </a:cubicBezTo>
                    <a:cubicBezTo>
                      <a:pt x="0" y="63913"/>
                      <a:pt x="4858" y="55912"/>
                      <a:pt x="14478" y="50578"/>
                    </a:cubicBezTo>
                    <a:cubicBezTo>
                      <a:pt x="7525" y="45148"/>
                      <a:pt x="4001" y="37814"/>
                      <a:pt x="4001" y="28670"/>
                    </a:cubicBezTo>
                    <a:cubicBezTo>
                      <a:pt x="4001" y="20383"/>
                      <a:pt x="7049" y="13526"/>
                      <a:pt x="13240" y="8096"/>
                    </a:cubicBezTo>
                    <a:cubicBezTo>
                      <a:pt x="19431" y="2667"/>
                      <a:pt x="27432" y="0"/>
                      <a:pt x="37529" y="0"/>
                    </a:cubicBezTo>
                    <a:cubicBezTo>
                      <a:pt x="46101" y="0"/>
                      <a:pt x="53245" y="1429"/>
                      <a:pt x="59055" y="4191"/>
                    </a:cubicBezTo>
                    <a:lnTo>
                      <a:pt x="59055" y="19717"/>
                    </a:lnTo>
                    <a:cubicBezTo>
                      <a:pt x="52388" y="15621"/>
                      <a:pt x="45148" y="13621"/>
                      <a:pt x="37147" y="13621"/>
                    </a:cubicBezTo>
                    <a:cubicBezTo>
                      <a:pt x="26098" y="13621"/>
                      <a:pt x="20574" y="18383"/>
                      <a:pt x="20574" y="27813"/>
                    </a:cubicBezTo>
                    <a:cubicBezTo>
                      <a:pt x="20574" y="31432"/>
                      <a:pt x="21908" y="34671"/>
                      <a:pt x="24575" y="37624"/>
                    </a:cubicBezTo>
                    <a:cubicBezTo>
                      <a:pt x="27242" y="40577"/>
                      <a:pt x="33909" y="44577"/>
                      <a:pt x="44577" y="49720"/>
                    </a:cubicBezTo>
                    <a:cubicBezTo>
                      <a:pt x="59246" y="56769"/>
                      <a:pt x="66484" y="66389"/>
                      <a:pt x="66484" y="78581"/>
                    </a:cubicBezTo>
                    <a:cubicBezTo>
                      <a:pt x="66484" y="89630"/>
                      <a:pt x="61627" y="98774"/>
                      <a:pt x="51816" y="105727"/>
                    </a:cubicBezTo>
                    <a:close/>
                    <a:moveTo>
                      <a:pt x="26289" y="57531"/>
                    </a:moveTo>
                    <a:cubicBezTo>
                      <a:pt x="19621" y="60865"/>
                      <a:pt x="16383" y="66103"/>
                      <a:pt x="16383" y="73152"/>
                    </a:cubicBezTo>
                    <a:cubicBezTo>
                      <a:pt x="16383" y="77915"/>
                      <a:pt x="18193" y="82010"/>
                      <a:pt x="21908" y="85630"/>
                    </a:cubicBezTo>
                    <a:cubicBezTo>
                      <a:pt x="25622" y="89249"/>
                      <a:pt x="32099" y="93059"/>
                      <a:pt x="41339" y="97155"/>
                    </a:cubicBezTo>
                    <a:cubicBezTo>
                      <a:pt x="47149" y="92678"/>
                      <a:pt x="50006" y="87058"/>
                      <a:pt x="50006" y="80200"/>
                    </a:cubicBezTo>
                    <a:cubicBezTo>
                      <a:pt x="50006" y="75438"/>
                      <a:pt x="48292" y="71438"/>
                      <a:pt x="44863" y="68104"/>
                    </a:cubicBezTo>
                    <a:cubicBezTo>
                      <a:pt x="41339" y="64960"/>
                      <a:pt x="35147" y="61341"/>
                      <a:pt x="26289" y="5753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BE12E532-8EA2-4160-83D8-F3FAF5133AAB}"/>
                  </a:ext>
                </a:extLst>
              </p:cNvPr>
              <p:cNvSpPr/>
              <p:nvPr/>
            </p:nvSpPr>
            <p:spPr bwMode="gray">
              <a:xfrm>
                <a:off x="6058439" y="3338607"/>
                <a:ext cx="85725" cy="133350"/>
              </a:xfrm>
              <a:custGeom>
                <a:avLst/>
                <a:gdLst>
                  <a:gd name="connsiteX0" fmla="*/ 89726 w 85725"/>
                  <a:gd name="connsiteY0" fmla="*/ 9334 h 133350"/>
                  <a:gd name="connsiteX1" fmla="*/ 81915 w 85725"/>
                  <a:gd name="connsiteY1" fmla="*/ 23336 h 133350"/>
                  <a:gd name="connsiteX2" fmla="*/ 72200 w 85725"/>
                  <a:gd name="connsiteY2" fmla="*/ 42101 h 133350"/>
                  <a:gd name="connsiteX3" fmla="*/ 61722 w 85725"/>
                  <a:gd name="connsiteY3" fmla="*/ 64580 h 133350"/>
                  <a:gd name="connsiteX4" fmla="*/ 51816 w 85725"/>
                  <a:gd name="connsiteY4" fmla="*/ 89344 h 133350"/>
                  <a:gd name="connsiteX5" fmla="*/ 43720 w 85725"/>
                  <a:gd name="connsiteY5" fmla="*/ 115253 h 133350"/>
                  <a:gd name="connsiteX6" fmla="*/ 38672 w 85725"/>
                  <a:gd name="connsiteY6" fmla="*/ 141065 h 133350"/>
                  <a:gd name="connsiteX7" fmla="*/ 21336 w 85725"/>
                  <a:gd name="connsiteY7" fmla="*/ 141065 h 133350"/>
                  <a:gd name="connsiteX8" fmla="*/ 26765 w 85725"/>
                  <a:gd name="connsiteY8" fmla="*/ 115348 h 133350"/>
                  <a:gd name="connsiteX9" fmla="*/ 35147 w 85725"/>
                  <a:gd name="connsiteY9" fmla="*/ 89535 h 133350"/>
                  <a:gd name="connsiteX10" fmla="*/ 45053 w 85725"/>
                  <a:gd name="connsiteY10" fmla="*/ 65151 h 133350"/>
                  <a:gd name="connsiteX11" fmla="*/ 55150 w 85725"/>
                  <a:gd name="connsiteY11" fmla="*/ 43625 h 133350"/>
                  <a:gd name="connsiteX12" fmla="*/ 64199 w 85725"/>
                  <a:gd name="connsiteY12" fmla="*/ 26289 h 133350"/>
                  <a:gd name="connsiteX13" fmla="*/ 70771 w 85725"/>
                  <a:gd name="connsiteY13" fmla="*/ 14573 h 133350"/>
                  <a:gd name="connsiteX14" fmla="*/ 0 w 85725"/>
                  <a:gd name="connsiteY14" fmla="*/ 14573 h 133350"/>
                  <a:gd name="connsiteX15" fmla="*/ 0 w 85725"/>
                  <a:gd name="connsiteY15" fmla="*/ 0 h 133350"/>
                  <a:gd name="connsiteX16" fmla="*/ 89726 w 85725"/>
                  <a:gd name="connsiteY16" fmla="*/ 0 h 133350"/>
                  <a:gd name="connsiteX17" fmla="*/ 89726 w 85725"/>
                  <a:gd name="connsiteY17" fmla="*/ 9334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5725" h="133350">
                    <a:moveTo>
                      <a:pt x="89726" y="9334"/>
                    </a:moveTo>
                    <a:cubicBezTo>
                      <a:pt x="87535" y="13049"/>
                      <a:pt x="84963" y="17717"/>
                      <a:pt x="81915" y="23336"/>
                    </a:cubicBezTo>
                    <a:cubicBezTo>
                      <a:pt x="78867" y="28956"/>
                      <a:pt x="75629" y="35147"/>
                      <a:pt x="72200" y="42101"/>
                    </a:cubicBezTo>
                    <a:cubicBezTo>
                      <a:pt x="68771" y="49054"/>
                      <a:pt x="65342" y="56579"/>
                      <a:pt x="61722" y="64580"/>
                    </a:cubicBezTo>
                    <a:cubicBezTo>
                      <a:pt x="58103" y="72581"/>
                      <a:pt x="54864" y="80867"/>
                      <a:pt x="51816" y="89344"/>
                    </a:cubicBezTo>
                    <a:cubicBezTo>
                      <a:pt x="48768" y="97822"/>
                      <a:pt x="46006" y="106489"/>
                      <a:pt x="43720" y="115253"/>
                    </a:cubicBezTo>
                    <a:cubicBezTo>
                      <a:pt x="41434" y="124015"/>
                      <a:pt x="39719" y="132588"/>
                      <a:pt x="38672" y="141065"/>
                    </a:cubicBezTo>
                    <a:lnTo>
                      <a:pt x="21336" y="141065"/>
                    </a:lnTo>
                    <a:cubicBezTo>
                      <a:pt x="22479" y="132683"/>
                      <a:pt x="24384" y="124111"/>
                      <a:pt x="26765" y="115348"/>
                    </a:cubicBezTo>
                    <a:cubicBezTo>
                      <a:pt x="29242" y="106585"/>
                      <a:pt x="32004" y="98012"/>
                      <a:pt x="35147" y="89535"/>
                    </a:cubicBezTo>
                    <a:cubicBezTo>
                      <a:pt x="38291" y="81058"/>
                      <a:pt x="41529" y="72961"/>
                      <a:pt x="45053" y="65151"/>
                    </a:cubicBezTo>
                    <a:cubicBezTo>
                      <a:pt x="48578" y="57340"/>
                      <a:pt x="51911" y="50197"/>
                      <a:pt x="55150" y="43625"/>
                    </a:cubicBezTo>
                    <a:cubicBezTo>
                      <a:pt x="58388" y="37052"/>
                      <a:pt x="61436" y="31242"/>
                      <a:pt x="64199" y="26289"/>
                    </a:cubicBezTo>
                    <a:cubicBezTo>
                      <a:pt x="66961" y="21241"/>
                      <a:pt x="69056" y="17335"/>
                      <a:pt x="70771" y="14573"/>
                    </a:cubicBezTo>
                    <a:lnTo>
                      <a:pt x="0" y="14573"/>
                    </a:lnTo>
                    <a:lnTo>
                      <a:pt x="0" y="0"/>
                    </a:lnTo>
                    <a:lnTo>
                      <a:pt x="89726" y="0"/>
                    </a:lnTo>
                    <a:lnTo>
                      <a:pt x="89726" y="9334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860D9A0B-CEDE-4BA8-8BDC-3031D9D9D842}"/>
                  </a:ext>
                </a:extLst>
              </p:cNvPr>
              <p:cNvSpPr/>
              <p:nvPr/>
            </p:nvSpPr>
            <p:spPr bwMode="gray">
              <a:xfrm>
                <a:off x="6158547" y="3336035"/>
                <a:ext cx="85725" cy="142875"/>
              </a:xfrm>
              <a:custGeom>
                <a:avLst/>
                <a:gdLst>
                  <a:gd name="connsiteX0" fmla="*/ 65151 w 85725"/>
                  <a:gd name="connsiteY0" fmla="*/ 39529 h 142875"/>
                  <a:gd name="connsiteX1" fmla="*/ 63151 w 85725"/>
                  <a:gd name="connsiteY1" fmla="*/ 28194 h 142875"/>
                  <a:gd name="connsiteX2" fmla="*/ 57626 w 85725"/>
                  <a:gd name="connsiteY2" fmla="*/ 20193 h 142875"/>
                  <a:gd name="connsiteX3" fmla="*/ 49435 w 85725"/>
                  <a:gd name="connsiteY3" fmla="*/ 15431 h 142875"/>
                  <a:gd name="connsiteX4" fmla="*/ 39243 w 85725"/>
                  <a:gd name="connsiteY4" fmla="*/ 13811 h 142875"/>
                  <a:gd name="connsiteX5" fmla="*/ 30004 w 85725"/>
                  <a:gd name="connsiteY5" fmla="*/ 15049 h 142875"/>
                  <a:gd name="connsiteX6" fmla="*/ 21241 w 85725"/>
                  <a:gd name="connsiteY6" fmla="*/ 18574 h 142875"/>
                  <a:gd name="connsiteX7" fmla="*/ 12954 w 85725"/>
                  <a:gd name="connsiteY7" fmla="*/ 24003 h 142875"/>
                  <a:gd name="connsiteX8" fmla="*/ 5524 w 85725"/>
                  <a:gd name="connsiteY8" fmla="*/ 30956 h 142875"/>
                  <a:gd name="connsiteX9" fmla="*/ 5524 w 85725"/>
                  <a:gd name="connsiteY9" fmla="*/ 13621 h 142875"/>
                  <a:gd name="connsiteX10" fmla="*/ 20765 w 85725"/>
                  <a:gd name="connsiteY10" fmla="*/ 3524 h 142875"/>
                  <a:gd name="connsiteX11" fmla="*/ 41243 w 85725"/>
                  <a:gd name="connsiteY11" fmla="*/ 0 h 142875"/>
                  <a:gd name="connsiteX12" fmla="*/ 57245 w 85725"/>
                  <a:gd name="connsiteY12" fmla="*/ 2477 h 142875"/>
                  <a:gd name="connsiteX13" fmla="*/ 70009 w 85725"/>
                  <a:gd name="connsiteY13" fmla="*/ 9811 h 142875"/>
                  <a:gd name="connsiteX14" fmla="*/ 78486 w 85725"/>
                  <a:gd name="connsiteY14" fmla="*/ 21717 h 142875"/>
                  <a:gd name="connsiteX15" fmla="*/ 81629 w 85725"/>
                  <a:gd name="connsiteY15" fmla="*/ 37909 h 142875"/>
                  <a:gd name="connsiteX16" fmla="*/ 79724 w 85725"/>
                  <a:gd name="connsiteY16" fmla="*/ 53054 h 142875"/>
                  <a:gd name="connsiteX17" fmla="*/ 73914 w 85725"/>
                  <a:gd name="connsiteY17" fmla="*/ 65818 h 142875"/>
                  <a:gd name="connsiteX18" fmla="*/ 64103 w 85725"/>
                  <a:gd name="connsiteY18" fmla="*/ 77343 h 142875"/>
                  <a:gd name="connsiteX19" fmla="*/ 50197 w 85725"/>
                  <a:gd name="connsiteY19" fmla="*/ 88583 h 142875"/>
                  <a:gd name="connsiteX20" fmla="*/ 33814 w 85725"/>
                  <a:gd name="connsiteY20" fmla="*/ 100679 h 142875"/>
                  <a:gd name="connsiteX21" fmla="*/ 23622 w 85725"/>
                  <a:gd name="connsiteY21" fmla="*/ 110109 h 142875"/>
                  <a:gd name="connsiteX22" fmla="*/ 18288 w 85725"/>
                  <a:gd name="connsiteY22" fmla="*/ 118872 h 142875"/>
                  <a:gd name="connsiteX23" fmla="*/ 16764 w 85725"/>
                  <a:gd name="connsiteY23" fmla="*/ 128968 h 142875"/>
                  <a:gd name="connsiteX24" fmla="*/ 87058 w 85725"/>
                  <a:gd name="connsiteY24" fmla="*/ 128968 h 142875"/>
                  <a:gd name="connsiteX25" fmla="*/ 87058 w 85725"/>
                  <a:gd name="connsiteY25" fmla="*/ 143447 h 142875"/>
                  <a:gd name="connsiteX26" fmla="*/ 0 w 85725"/>
                  <a:gd name="connsiteY26" fmla="*/ 143447 h 142875"/>
                  <a:gd name="connsiteX27" fmla="*/ 0 w 85725"/>
                  <a:gd name="connsiteY27" fmla="*/ 136493 h 142875"/>
                  <a:gd name="connsiteX28" fmla="*/ 2000 w 85725"/>
                  <a:gd name="connsiteY28" fmla="*/ 120587 h 142875"/>
                  <a:gd name="connsiteX29" fmla="*/ 8477 w 85725"/>
                  <a:gd name="connsiteY29" fmla="*/ 107537 h 142875"/>
                  <a:gd name="connsiteX30" fmla="*/ 20288 w 85725"/>
                  <a:gd name="connsiteY30" fmla="*/ 95155 h 142875"/>
                  <a:gd name="connsiteX31" fmla="*/ 38290 w 85725"/>
                  <a:gd name="connsiteY31" fmla="*/ 81153 h 142875"/>
                  <a:gd name="connsiteX32" fmla="*/ 51149 w 85725"/>
                  <a:gd name="connsiteY32" fmla="*/ 70580 h 142875"/>
                  <a:gd name="connsiteX33" fmla="*/ 59436 w 85725"/>
                  <a:gd name="connsiteY33" fmla="*/ 60579 h 142875"/>
                  <a:gd name="connsiteX34" fmla="*/ 63913 w 85725"/>
                  <a:gd name="connsiteY34" fmla="*/ 50387 h 142875"/>
                  <a:gd name="connsiteX35" fmla="*/ 65151 w 85725"/>
                  <a:gd name="connsiteY35" fmla="*/ 39529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5725" h="142875">
                    <a:moveTo>
                      <a:pt x="65151" y="39529"/>
                    </a:moveTo>
                    <a:cubicBezTo>
                      <a:pt x="65151" y="35243"/>
                      <a:pt x="64484" y="31433"/>
                      <a:pt x="63151" y="28194"/>
                    </a:cubicBezTo>
                    <a:cubicBezTo>
                      <a:pt x="61817" y="24956"/>
                      <a:pt x="60007" y="22289"/>
                      <a:pt x="57626" y="20193"/>
                    </a:cubicBezTo>
                    <a:cubicBezTo>
                      <a:pt x="55340" y="18097"/>
                      <a:pt x="52578" y="16478"/>
                      <a:pt x="49435" y="15431"/>
                    </a:cubicBezTo>
                    <a:cubicBezTo>
                      <a:pt x="46291" y="14383"/>
                      <a:pt x="42863" y="13811"/>
                      <a:pt x="39243" y="13811"/>
                    </a:cubicBezTo>
                    <a:cubicBezTo>
                      <a:pt x="36100" y="13811"/>
                      <a:pt x="33052" y="14192"/>
                      <a:pt x="30004" y="15049"/>
                    </a:cubicBezTo>
                    <a:cubicBezTo>
                      <a:pt x="26956" y="15907"/>
                      <a:pt x="24003" y="17050"/>
                      <a:pt x="21241" y="18574"/>
                    </a:cubicBezTo>
                    <a:cubicBezTo>
                      <a:pt x="18383" y="20098"/>
                      <a:pt x="15621" y="21908"/>
                      <a:pt x="12954" y="24003"/>
                    </a:cubicBezTo>
                    <a:cubicBezTo>
                      <a:pt x="10287" y="26098"/>
                      <a:pt x="7810" y="28384"/>
                      <a:pt x="5524" y="30956"/>
                    </a:cubicBezTo>
                    <a:lnTo>
                      <a:pt x="5524" y="13621"/>
                    </a:lnTo>
                    <a:cubicBezTo>
                      <a:pt x="10096" y="9239"/>
                      <a:pt x="15145" y="5906"/>
                      <a:pt x="20765" y="3524"/>
                    </a:cubicBezTo>
                    <a:cubicBezTo>
                      <a:pt x="26384" y="1238"/>
                      <a:pt x="33242" y="0"/>
                      <a:pt x="41243" y="0"/>
                    </a:cubicBezTo>
                    <a:cubicBezTo>
                      <a:pt x="47053" y="0"/>
                      <a:pt x="52388" y="857"/>
                      <a:pt x="57245" y="2477"/>
                    </a:cubicBezTo>
                    <a:cubicBezTo>
                      <a:pt x="62198" y="4191"/>
                      <a:pt x="66389" y="6572"/>
                      <a:pt x="70009" y="9811"/>
                    </a:cubicBezTo>
                    <a:cubicBezTo>
                      <a:pt x="73628" y="13049"/>
                      <a:pt x="76486" y="16955"/>
                      <a:pt x="78486" y="21717"/>
                    </a:cubicBezTo>
                    <a:cubicBezTo>
                      <a:pt x="80581" y="26480"/>
                      <a:pt x="81629" y="31814"/>
                      <a:pt x="81629" y="37909"/>
                    </a:cubicBezTo>
                    <a:cubicBezTo>
                      <a:pt x="81629" y="43529"/>
                      <a:pt x="80963" y="48578"/>
                      <a:pt x="79724" y="53054"/>
                    </a:cubicBezTo>
                    <a:cubicBezTo>
                      <a:pt x="78486" y="57626"/>
                      <a:pt x="76486" y="61817"/>
                      <a:pt x="73914" y="65818"/>
                    </a:cubicBezTo>
                    <a:cubicBezTo>
                      <a:pt x="71342" y="69818"/>
                      <a:pt x="68104" y="73628"/>
                      <a:pt x="64103" y="77343"/>
                    </a:cubicBezTo>
                    <a:cubicBezTo>
                      <a:pt x="60198" y="81058"/>
                      <a:pt x="55531" y="84773"/>
                      <a:pt x="50197" y="88583"/>
                    </a:cubicBezTo>
                    <a:cubicBezTo>
                      <a:pt x="43529" y="93345"/>
                      <a:pt x="38100" y="97345"/>
                      <a:pt x="33814" y="100679"/>
                    </a:cubicBezTo>
                    <a:cubicBezTo>
                      <a:pt x="29527" y="104013"/>
                      <a:pt x="26098" y="107156"/>
                      <a:pt x="23622" y="110109"/>
                    </a:cubicBezTo>
                    <a:cubicBezTo>
                      <a:pt x="21050" y="113062"/>
                      <a:pt x="19336" y="115919"/>
                      <a:pt x="18288" y="118872"/>
                    </a:cubicBezTo>
                    <a:cubicBezTo>
                      <a:pt x="17240" y="121825"/>
                      <a:pt x="16764" y="125159"/>
                      <a:pt x="16764" y="128968"/>
                    </a:cubicBezTo>
                    <a:lnTo>
                      <a:pt x="87058" y="128968"/>
                    </a:lnTo>
                    <a:lnTo>
                      <a:pt x="87058" y="143447"/>
                    </a:lnTo>
                    <a:lnTo>
                      <a:pt x="0" y="143447"/>
                    </a:lnTo>
                    <a:lnTo>
                      <a:pt x="0" y="136493"/>
                    </a:lnTo>
                    <a:cubicBezTo>
                      <a:pt x="0" y="130492"/>
                      <a:pt x="667" y="125159"/>
                      <a:pt x="2000" y="120587"/>
                    </a:cubicBezTo>
                    <a:cubicBezTo>
                      <a:pt x="3334" y="116014"/>
                      <a:pt x="5524" y="111633"/>
                      <a:pt x="8477" y="107537"/>
                    </a:cubicBezTo>
                    <a:cubicBezTo>
                      <a:pt x="11525" y="103441"/>
                      <a:pt x="15430" y="99251"/>
                      <a:pt x="20288" y="95155"/>
                    </a:cubicBezTo>
                    <a:cubicBezTo>
                      <a:pt x="25146" y="91059"/>
                      <a:pt x="31147" y="86392"/>
                      <a:pt x="38290" y="81153"/>
                    </a:cubicBezTo>
                    <a:cubicBezTo>
                      <a:pt x="43434" y="77438"/>
                      <a:pt x="47720" y="74009"/>
                      <a:pt x="51149" y="70580"/>
                    </a:cubicBezTo>
                    <a:cubicBezTo>
                      <a:pt x="54578" y="67246"/>
                      <a:pt x="57340" y="63913"/>
                      <a:pt x="59436" y="60579"/>
                    </a:cubicBezTo>
                    <a:cubicBezTo>
                      <a:pt x="61531" y="57245"/>
                      <a:pt x="63055" y="53816"/>
                      <a:pt x="63913" y="50387"/>
                    </a:cubicBezTo>
                    <a:cubicBezTo>
                      <a:pt x="64675" y="47054"/>
                      <a:pt x="65151" y="43434"/>
                      <a:pt x="65151" y="39529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pic>
        <p:nvPicPr>
          <p:cNvPr id="20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70321B13-2070-4C18-ABE9-7DC4C98CF6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21" name="WEITER">
            <a:extLst>
              <a:ext uri="{FF2B5EF4-FFF2-40B4-BE49-F238E27FC236}">
                <a16:creationId xmlns:a16="http://schemas.microsoft.com/office/drawing/2014/main" id="{E03B33D5-D003-4B29-9D38-48C95C89079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058590DF-D3B3-465F-8AC6-9E76C261EE2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D58453FD-4FAE-4F2D-92AE-8F9AA6D3CF78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24" name="Gerader Verbinder 23">
                <a:extLst>
                  <a:ext uri="{FF2B5EF4-FFF2-40B4-BE49-F238E27FC236}">
                    <a16:creationId xmlns:a16="http://schemas.microsoft.com/office/drawing/2014/main" id="{39561102-0960-44AF-8270-71AEC5257521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r Verbinder 24">
                <a:extLst>
                  <a:ext uri="{FF2B5EF4-FFF2-40B4-BE49-F238E27FC236}">
                    <a16:creationId xmlns:a16="http://schemas.microsoft.com/office/drawing/2014/main" id="{F60DA7C1-F289-47C7-AE13-467D4D0782DC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1476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7" dur="2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3" dur="2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2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Fotografien und </a:t>
            </a:r>
            <a:br>
              <a:rPr lang="de-DE" dirty="0"/>
            </a:br>
            <a:r>
              <a:rPr lang="de-DE" dirty="0"/>
              <a:t>andere Lichtbilder</a:t>
            </a:r>
          </a:p>
        </p:txBody>
      </p:sp>
      <p:sp>
        <p:nvSpPr>
          <p:cNvPr id="12" name="5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980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Unter den gleichen Voraussetzungen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sind auch Fotografien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urheberrechtlich geschützt</a:t>
            </a:r>
            <a:r>
              <a:rPr lang="de-DE" sz="1400" dirty="0">
                <a:solidFill>
                  <a:schemeClr val="bg1"/>
                </a:solidFill>
              </a:rPr>
              <a:t>. Fotografien und andere Lichtbilder können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zudem durch ein Leistungsschutzrecht nach § 72 UrhG geschützt</a:t>
            </a:r>
            <a:r>
              <a:rPr lang="de-DE" sz="1400" dirty="0">
                <a:solidFill>
                  <a:schemeClr val="bg1"/>
                </a:solidFill>
              </a:rPr>
              <a:t> sein. Inhaber*in der Schutzrechte ist grundsätzlich </a:t>
            </a:r>
            <a:r>
              <a:rPr lang="en-US" sz="1400" spc="-1" dirty="0">
                <a:solidFill>
                  <a:schemeClr val="bg1"/>
                </a:solidFill>
              </a:rPr>
              <a:t>die / der </a:t>
            </a:r>
            <a:r>
              <a:rPr lang="en-US" sz="1400" spc="-1" dirty="0" err="1">
                <a:solidFill>
                  <a:schemeClr val="bg1"/>
                </a:solidFill>
              </a:rPr>
              <a:t>Fotograf</a:t>
            </a:r>
            <a:r>
              <a:rPr lang="en-US" sz="1400" spc="-1" dirty="0">
                <a:solidFill>
                  <a:schemeClr val="bg1"/>
                </a:solidFill>
              </a:rPr>
              <a:t>*in </a:t>
            </a:r>
            <a:r>
              <a:rPr lang="en-US" sz="1400" spc="-1" dirty="0" err="1">
                <a:solidFill>
                  <a:schemeClr val="bg1"/>
                </a:solidFill>
              </a:rPr>
              <a:t>bzw</a:t>
            </a:r>
            <a:r>
              <a:rPr lang="en-US" sz="1400" spc="-1" dirty="0">
                <a:solidFill>
                  <a:schemeClr val="bg1"/>
                </a:solidFill>
              </a:rPr>
              <a:t>. </a:t>
            </a:r>
            <a:r>
              <a:rPr lang="en-US" sz="1400" spc="-1" dirty="0" err="1">
                <a:solidFill>
                  <a:schemeClr val="bg1"/>
                </a:solidFill>
              </a:rPr>
              <a:t>diejenige</a:t>
            </a:r>
            <a:r>
              <a:rPr lang="en-US" sz="1400" spc="-1" dirty="0">
                <a:solidFill>
                  <a:schemeClr val="bg1"/>
                </a:solidFill>
              </a:rPr>
              <a:t> Person, die </a:t>
            </a:r>
            <a:r>
              <a:rPr lang="en-US" sz="1400" spc="-1" dirty="0" err="1">
                <a:solidFill>
                  <a:schemeClr val="bg1"/>
                </a:solidFill>
              </a:rPr>
              <a:t>die</a:t>
            </a:r>
            <a:r>
              <a:rPr lang="en-US" sz="1400" spc="-1" dirty="0">
                <a:solidFill>
                  <a:schemeClr val="bg1"/>
                </a:solidFill>
              </a:rPr>
              <a:t> </a:t>
            </a:r>
            <a:r>
              <a:rPr lang="en-US" sz="1400" spc="-1" dirty="0" err="1">
                <a:solidFill>
                  <a:schemeClr val="bg1"/>
                </a:solidFill>
              </a:rPr>
              <a:t>Einzelheiten</a:t>
            </a:r>
            <a:r>
              <a:rPr lang="en-US" sz="1400" spc="-1" dirty="0">
                <a:solidFill>
                  <a:schemeClr val="bg1"/>
                </a:solidFill>
              </a:rPr>
              <a:t> der </a:t>
            </a:r>
            <a:r>
              <a:rPr lang="en-US" sz="1400" spc="-1" dirty="0" err="1">
                <a:solidFill>
                  <a:schemeClr val="bg1"/>
                </a:solidFill>
              </a:rPr>
              <a:t>Aufnahmen</a:t>
            </a:r>
            <a:r>
              <a:rPr lang="en-US" sz="1400" spc="-1" dirty="0">
                <a:solidFill>
                  <a:schemeClr val="bg1"/>
                </a:solidFill>
              </a:rPr>
              <a:t> </a:t>
            </a:r>
            <a:r>
              <a:rPr lang="en-US" sz="1400" spc="-1" dirty="0" err="1">
                <a:solidFill>
                  <a:schemeClr val="bg1"/>
                </a:solidFill>
              </a:rPr>
              <a:t>festlegt</a:t>
            </a:r>
            <a:r>
              <a:rPr lang="en-US" sz="1400" b="1" spc="-1" dirty="0">
                <a:solidFill>
                  <a:schemeClr val="bg1"/>
                </a:solidFill>
              </a:rPr>
              <a:t>.</a:t>
            </a:r>
            <a:endParaRPr lang="de-DE" sz="1400" dirty="0">
              <a:solidFill>
                <a:schemeClr val="bg1"/>
              </a:solidFill>
            </a:endParaRPr>
          </a:p>
        </p:txBody>
      </p: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3579712"/>
            <a:ext cx="0" cy="1980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Hierunter fallen neben Fotografien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auch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Aufnahmen aus bildgebenden Verfahren</a:t>
            </a:r>
            <a:r>
              <a:rPr lang="de-DE" sz="1400" dirty="0">
                <a:solidFill>
                  <a:schemeClr val="bg1"/>
                </a:solidFill>
              </a:rPr>
              <a:t>, wie z.B. Röntgen-, Kernspin- und Computertomografiebilder, digital aufgenommene Bilder sowie Fotografien und Einzelbilder aus Filmen.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grpSp>
        <p:nvGrpSpPr>
          <p:cNvPr id="34" name="ICON 1">
            <a:extLst>
              <a:ext uri="{FF2B5EF4-FFF2-40B4-BE49-F238E27FC236}">
                <a16:creationId xmlns:a16="http://schemas.microsoft.com/office/drawing/2014/main" id="{85FE024E-6CBA-4EB1-B555-1E31966242B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18356" y="2703543"/>
            <a:ext cx="695325" cy="523875"/>
            <a:chOff x="5742781" y="3167062"/>
            <a:chExt cx="695325" cy="523875"/>
          </a:xfrm>
        </p:grpSpPr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D77DDC87-9CFF-4746-853B-77A7EE2E83F3}"/>
                </a:ext>
              </a:extLst>
            </p:cNvPr>
            <p:cNvSpPr/>
            <p:nvPr/>
          </p:nvSpPr>
          <p:spPr bwMode="gray">
            <a:xfrm>
              <a:off x="5742781" y="3167062"/>
              <a:ext cx="695325" cy="523875"/>
            </a:xfrm>
            <a:custGeom>
              <a:avLst/>
              <a:gdLst>
                <a:gd name="connsiteX0" fmla="*/ 0 w 695325"/>
                <a:gd name="connsiteY0" fmla="*/ 526733 h 523875"/>
                <a:gd name="connsiteX1" fmla="*/ 0 w 695325"/>
                <a:gd name="connsiteY1" fmla="*/ 0 h 523875"/>
                <a:gd name="connsiteX2" fmla="*/ 700088 w 695325"/>
                <a:gd name="connsiteY2" fmla="*/ 0 h 523875"/>
                <a:gd name="connsiteX3" fmla="*/ 700088 w 695325"/>
                <a:gd name="connsiteY3" fmla="*/ 526733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325" h="523875">
                  <a:moveTo>
                    <a:pt x="0" y="526733"/>
                  </a:moveTo>
                  <a:lnTo>
                    <a:pt x="0" y="0"/>
                  </a:lnTo>
                  <a:lnTo>
                    <a:pt x="700088" y="0"/>
                  </a:lnTo>
                  <a:lnTo>
                    <a:pt x="700088" y="526733"/>
                  </a:ln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3472B9C0-D853-4982-B9C3-E2B60070046E}"/>
                </a:ext>
              </a:extLst>
            </p:cNvPr>
            <p:cNvGrpSpPr/>
            <p:nvPr/>
          </p:nvGrpSpPr>
          <p:grpSpPr bwMode="gray">
            <a:xfrm>
              <a:off x="5847080" y="3254406"/>
              <a:ext cx="489680" cy="347282"/>
              <a:chOff x="5847080" y="3254406"/>
              <a:chExt cx="489680" cy="347282"/>
            </a:xfrm>
          </p:grpSpPr>
          <p:sp>
            <p:nvSpPr>
              <p:cNvPr id="37" name="Freihandform: Form 36">
                <a:extLst>
                  <a:ext uri="{FF2B5EF4-FFF2-40B4-BE49-F238E27FC236}">
                    <a16:creationId xmlns:a16="http://schemas.microsoft.com/office/drawing/2014/main" id="{5F9B64AA-8995-4D46-9B9F-485915A9C400}"/>
                  </a:ext>
                </a:extLst>
              </p:cNvPr>
              <p:cNvSpPr/>
              <p:nvPr/>
            </p:nvSpPr>
            <p:spPr bwMode="gray">
              <a:xfrm>
                <a:off x="5895181" y="3254406"/>
                <a:ext cx="114300" cy="114300"/>
              </a:xfrm>
              <a:custGeom>
                <a:avLst/>
                <a:gdLst>
                  <a:gd name="connsiteX0" fmla="*/ 114300 w 114300"/>
                  <a:gd name="connsiteY0" fmla="*/ 57150 h 114300"/>
                  <a:gd name="connsiteX1" fmla="*/ 57150 w 114300"/>
                  <a:gd name="connsiteY1" fmla="*/ 114300 h 114300"/>
                  <a:gd name="connsiteX2" fmla="*/ 0 w 114300"/>
                  <a:gd name="connsiteY2" fmla="*/ 57150 h 114300"/>
                  <a:gd name="connsiteX3" fmla="*/ 57150 w 114300"/>
                  <a:gd name="connsiteY3" fmla="*/ 0 h 114300"/>
                  <a:gd name="connsiteX4" fmla="*/ 114300 w 114300"/>
                  <a:gd name="connsiteY4" fmla="*/ 5715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00" h="114300">
                    <a:moveTo>
                      <a:pt x="114300" y="57150"/>
                    </a:moveTo>
                    <a:cubicBezTo>
                      <a:pt x="114300" y="88713"/>
                      <a:pt x="88713" y="114300"/>
                      <a:pt x="57150" y="114300"/>
                    </a:cubicBezTo>
                    <a:cubicBezTo>
                      <a:pt x="25587" y="114300"/>
                      <a:pt x="0" y="88713"/>
                      <a:pt x="0" y="57150"/>
                    </a:cubicBezTo>
                    <a:cubicBezTo>
                      <a:pt x="0" y="25587"/>
                      <a:pt x="25587" y="0"/>
                      <a:pt x="57150" y="0"/>
                    </a:cubicBezTo>
                    <a:cubicBezTo>
                      <a:pt x="88713" y="0"/>
                      <a:pt x="114300" y="25587"/>
                      <a:pt x="114300" y="57150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E72FEDFD-3C05-472B-8B35-6A39A342DBBD}"/>
                  </a:ext>
                </a:extLst>
              </p:cNvPr>
              <p:cNvSpPr/>
              <p:nvPr/>
            </p:nvSpPr>
            <p:spPr bwMode="gray">
              <a:xfrm>
                <a:off x="5847080" y="3420713"/>
                <a:ext cx="323850" cy="180975"/>
              </a:xfrm>
              <a:custGeom>
                <a:avLst/>
                <a:gdLst>
                  <a:gd name="connsiteX0" fmla="*/ 0 w 323850"/>
                  <a:gd name="connsiteY0" fmla="*/ 185738 h 180975"/>
                  <a:gd name="connsiteX1" fmla="*/ 185738 w 323850"/>
                  <a:gd name="connsiteY1" fmla="*/ 0 h 180975"/>
                  <a:gd name="connsiteX2" fmla="*/ 329089 w 323850"/>
                  <a:gd name="connsiteY2" fmla="*/ 143256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3850" h="180975">
                    <a:moveTo>
                      <a:pt x="0" y="185738"/>
                    </a:moveTo>
                    <a:lnTo>
                      <a:pt x="185738" y="0"/>
                    </a:lnTo>
                    <a:lnTo>
                      <a:pt x="329089" y="143256"/>
                    </a:ln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9" name="Freihandform: Form 38">
                <a:extLst>
                  <a:ext uri="{FF2B5EF4-FFF2-40B4-BE49-F238E27FC236}">
                    <a16:creationId xmlns:a16="http://schemas.microsoft.com/office/drawing/2014/main" id="{8F1520EC-D8B4-439C-9A9C-67558D9F0BB4}"/>
                  </a:ext>
                </a:extLst>
              </p:cNvPr>
              <p:cNvSpPr/>
              <p:nvPr/>
            </p:nvSpPr>
            <p:spPr bwMode="gray">
              <a:xfrm>
                <a:off x="6089110" y="3344513"/>
                <a:ext cx="247650" cy="123825"/>
              </a:xfrm>
              <a:custGeom>
                <a:avLst/>
                <a:gdLst>
                  <a:gd name="connsiteX0" fmla="*/ 0 w 247650"/>
                  <a:gd name="connsiteY0" fmla="*/ 124682 h 123825"/>
                  <a:gd name="connsiteX1" fmla="*/ 124682 w 247650"/>
                  <a:gd name="connsiteY1" fmla="*/ 0 h 123825"/>
                  <a:gd name="connsiteX2" fmla="*/ 249460 w 247650"/>
                  <a:gd name="connsiteY2" fmla="*/ 124682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7650" h="123825">
                    <a:moveTo>
                      <a:pt x="0" y="124682"/>
                    </a:moveTo>
                    <a:lnTo>
                      <a:pt x="124682" y="0"/>
                    </a:lnTo>
                    <a:lnTo>
                      <a:pt x="249460" y="124682"/>
                    </a:ln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40" name="ICON 2">
            <a:extLst>
              <a:ext uri="{FF2B5EF4-FFF2-40B4-BE49-F238E27FC236}">
                <a16:creationId xmlns:a16="http://schemas.microsoft.com/office/drawing/2014/main" id="{CCE20A96-34A2-4625-BE90-0F4975BA6F1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371246" y="2419076"/>
            <a:ext cx="542925" cy="676275"/>
            <a:chOff x="1394618" y="2303710"/>
            <a:chExt cx="542925" cy="676275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818666D1-483E-4589-9B43-1ED59DE71F16}"/>
                </a:ext>
              </a:extLst>
            </p:cNvPr>
            <p:cNvSpPr/>
            <p:nvPr/>
          </p:nvSpPr>
          <p:spPr bwMode="gray">
            <a:xfrm>
              <a:off x="1394618" y="2303710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43" name="Grafik 37">
              <a:extLst>
                <a:ext uri="{FF2B5EF4-FFF2-40B4-BE49-F238E27FC236}">
                  <a16:creationId xmlns:a16="http://schemas.microsoft.com/office/drawing/2014/main" id="{E57DB806-1584-4FAB-89E8-3B7168E2E4F4}"/>
                </a:ext>
              </a:extLst>
            </p:cNvPr>
            <p:cNvGrpSpPr/>
            <p:nvPr/>
          </p:nvGrpSpPr>
          <p:grpSpPr bwMode="gray">
            <a:xfrm>
              <a:off x="1499061" y="2506164"/>
              <a:ext cx="336898" cy="173882"/>
              <a:chOff x="5944235" y="3333083"/>
              <a:chExt cx="295275" cy="152400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CC0CB2A5-B10C-4814-94A5-229A87AC8500}"/>
                  </a:ext>
                </a:extLst>
              </p:cNvPr>
              <p:cNvSpPr/>
              <p:nvPr/>
            </p:nvSpPr>
            <p:spPr bwMode="gray">
              <a:xfrm>
                <a:off x="5944235" y="3333083"/>
                <a:ext cx="57150" cy="152400"/>
              </a:xfrm>
              <a:custGeom>
                <a:avLst/>
                <a:gdLst>
                  <a:gd name="connsiteX0" fmla="*/ 51816 w 57150"/>
                  <a:gd name="connsiteY0" fmla="*/ 105727 h 152400"/>
                  <a:gd name="connsiteX1" fmla="*/ 60674 w 57150"/>
                  <a:gd name="connsiteY1" fmla="*/ 124016 h 152400"/>
                  <a:gd name="connsiteX2" fmla="*/ 50864 w 57150"/>
                  <a:gd name="connsiteY2" fmla="*/ 145066 h 152400"/>
                  <a:gd name="connsiteX3" fmla="*/ 25813 w 57150"/>
                  <a:gd name="connsiteY3" fmla="*/ 153162 h 152400"/>
                  <a:gd name="connsiteX4" fmla="*/ 2286 w 57150"/>
                  <a:gd name="connsiteY4" fmla="*/ 147638 h 152400"/>
                  <a:gd name="connsiteX5" fmla="*/ 2286 w 57150"/>
                  <a:gd name="connsiteY5" fmla="*/ 132112 h 152400"/>
                  <a:gd name="connsiteX6" fmla="*/ 26860 w 57150"/>
                  <a:gd name="connsiteY6" fmla="*/ 139351 h 152400"/>
                  <a:gd name="connsiteX7" fmla="*/ 39624 w 57150"/>
                  <a:gd name="connsiteY7" fmla="*/ 135446 h 152400"/>
                  <a:gd name="connsiteX8" fmla="*/ 44196 w 57150"/>
                  <a:gd name="connsiteY8" fmla="*/ 125635 h 152400"/>
                  <a:gd name="connsiteX9" fmla="*/ 40672 w 57150"/>
                  <a:gd name="connsiteY9" fmla="*/ 116872 h 152400"/>
                  <a:gd name="connsiteX10" fmla="*/ 22955 w 57150"/>
                  <a:gd name="connsiteY10" fmla="*/ 105727 h 152400"/>
                  <a:gd name="connsiteX11" fmla="*/ 0 w 57150"/>
                  <a:gd name="connsiteY11" fmla="*/ 74581 h 152400"/>
                  <a:gd name="connsiteX12" fmla="*/ 14478 w 57150"/>
                  <a:gd name="connsiteY12" fmla="*/ 50578 h 152400"/>
                  <a:gd name="connsiteX13" fmla="*/ 4001 w 57150"/>
                  <a:gd name="connsiteY13" fmla="*/ 28670 h 152400"/>
                  <a:gd name="connsiteX14" fmla="*/ 13240 w 57150"/>
                  <a:gd name="connsiteY14" fmla="*/ 8096 h 152400"/>
                  <a:gd name="connsiteX15" fmla="*/ 37529 w 57150"/>
                  <a:gd name="connsiteY15" fmla="*/ 0 h 152400"/>
                  <a:gd name="connsiteX16" fmla="*/ 59055 w 57150"/>
                  <a:gd name="connsiteY16" fmla="*/ 4191 h 152400"/>
                  <a:gd name="connsiteX17" fmla="*/ 59055 w 57150"/>
                  <a:gd name="connsiteY17" fmla="*/ 19717 h 152400"/>
                  <a:gd name="connsiteX18" fmla="*/ 37147 w 57150"/>
                  <a:gd name="connsiteY18" fmla="*/ 13621 h 152400"/>
                  <a:gd name="connsiteX19" fmla="*/ 20574 w 57150"/>
                  <a:gd name="connsiteY19" fmla="*/ 27813 h 152400"/>
                  <a:gd name="connsiteX20" fmla="*/ 24575 w 57150"/>
                  <a:gd name="connsiteY20" fmla="*/ 37624 h 152400"/>
                  <a:gd name="connsiteX21" fmla="*/ 44577 w 57150"/>
                  <a:gd name="connsiteY21" fmla="*/ 49720 h 152400"/>
                  <a:gd name="connsiteX22" fmla="*/ 66484 w 57150"/>
                  <a:gd name="connsiteY22" fmla="*/ 78581 h 152400"/>
                  <a:gd name="connsiteX23" fmla="*/ 51816 w 57150"/>
                  <a:gd name="connsiteY23" fmla="*/ 105727 h 152400"/>
                  <a:gd name="connsiteX24" fmla="*/ 26289 w 57150"/>
                  <a:gd name="connsiteY24" fmla="*/ 57531 h 152400"/>
                  <a:gd name="connsiteX25" fmla="*/ 16383 w 57150"/>
                  <a:gd name="connsiteY25" fmla="*/ 73152 h 152400"/>
                  <a:gd name="connsiteX26" fmla="*/ 21908 w 57150"/>
                  <a:gd name="connsiteY26" fmla="*/ 85630 h 152400"/>
                  <a:gd name="connsiteX27" fmla="*/ 41339 w 57150"/>
                  <a:gd name="connsiteY27" fmla="*/ 97155 h 152400"/>
                  <a:gd name="connsiteX28" fmla="*/ 50006 w 57150"/>
                  <a:gd name="connsiteY28" fmla="*/ 80200 h 152400"/>
                  <a:gd name="connsiteX29" fmla="*/ 44863 w 57150"/>
                  <a:gd name="connsiteY29" fmla="*/ 68104 h 152400"/>
                  <a:gd name="connsiteX30" fmla="*/ 26289 w 57150"/>
                  <a:gd name="connsiteY30" fmla="*/ 57531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7150" h="152400">
                    <a:moveTo>
                      <a:pt x="51816" y="105727"/>
                    </a:moveTo>
                    <a:cubicBezTo>
                      <a:pt x="57721" y="110585"/>
                      <a:pt x="60674" y="116681"/>
                      <a:pt x="60674" y="124016"/>
                    </a:cubicBezTo>
                    <a:cubicBezTo>
                      <a:pt x="60674" y="132683"/>
                      <a:pt x="57436" y="139732"/>
                      <a:pt x="50864" y="145066"/>
                    </a:cubicBezTo>
                    <a:cubicBezTo>
                      <a:pt x="44291" y="150400"/>
                      <a:pt x="35909" y="153162"/>
                      <a:pt x="25813" y="153162"/>
                    </a:cubicBezTo>
                    <a:cubicBezTo>
                      <a:pt x="17240" y="153162"/>
                      <a:pt x="9335" y="151352"/>
                      <a:pt x="2286" y="147638"/>
                    </a:cubicBezTo>
                    <a:lnTo>
                      <a:pt x="2286" y="132112"/>
                    </a:lnTo>
                    <a:cubicBezTo>
                      <a:pt x="10859" y="136970"/>
                      <a:pt x="19050" y="139351"/>
                      <a:pt x="26860" y="139351"/>
                    </a:cubicBezTo>
                    <a:cubicBezTo>
                      <a:pt x="32385" y="139351"/>
                      <a:pt x="36671" y="138017"/>
                      <a:pt x="39624" y="135446"/>
                    </a:cubicBezTo>
                    <a:cubicBezTo>
                      <a:pt x="42672" y="132874"/>
                      <a:pt x="44196" y="129635"/>
                      <a:pt x="44196" y="125635"/>
                    </a:cubicBezTo>
                    <a:cubicBezTo>
                      <a:pt x="44196" y="122111"/>
                      <a:pt x="43053" y="119253"/>
                      <a:pt x="40672" y="116872"/>
                    </a:cubicBezTo>
                    <a:cubicBezTo>
                      <a:pt x="38386" y="114491"/>
                      <a:pt x="32385" y="110776"/>
                      <a:pt x="22955" y="105727"/>
                    </a:cubicBezTo>
                    <a:cubicBezTo>
                      <a:pt x="7715" y="97726"/>
                      <a:pt x="0" y="87344"/>
                      <a:pt x="0" y="74581"/>
                    </a:cubicBezTo>
                    <a:cubicBezTo>
                      <a:pt x="0" y="63913"/>
                      <a:pt x="4858" y="55912"/>
                      <a:pt x="14478" y="50578"/>
                    </a:cubicBezTo>
                    <a:cubicBezTo>
                      <a:pt x="7525" y="45148"/>
                      <a:pt x="4001" y="37814"/>
                      <a:pt x="4001" y="28670"/>
                    </a:cubicBezTo>
                    <a:cubicBezTo>
                      <a:pt x="4001" y="20383"/>
                      <a:pt x="7049" y="13526"/>
                      <a:pt x="13240" y="8096"/>
                    </a:cubicBezTo>
                    <a:cubicBezTo>
                      <a:pt x="19431" y="2667"/>
                      <a:pt x="27432" y="0"/>
                      <a:pt x="37529" y="0"/>
                    </a:cubicBezTo>
                    <a:cubicBezTo>
                      <a:pt x="46101" y="0"/>
                      <a:pt x="53245" y="1429"/>
                      <a:pt x="59055" y="4191"/>
                    </a:cubicBezTo>
                    <a:lnTo>
                      <a:pt x="59055" y="19717"/>
                    </a:lnTo>
                    <a:cubicBezTo>
                      <a:pt x="52388" y="15621"/>
                      <a:pt x="45148" y="13621"/>
                      <a:pt x="37147" y="13621"/>
                    </a:cubicBezTo>
                    <a:cubicBezTo>
                      <a:pt x="26098" y="13621"/>
                      <a:pt x="20574" y="18383"/>
                      <a:pt x="20574" y="27813"/>
                    </a:cubicBezTo>
                    <a:cubicBezTo>
                      <a:pt x="20574" y="31432"/>
                      <a:pt x="21908" y="34671"/>
                      <a:pt x="24575" y="37624"/>
                    </a:cubicBezTo>
                    <a:cubicBezTo>
                      <a:pt x="27242" y="40577"/>
                      <a:pt x="33909" y="44577"/>
                      <a:pt x="44577" y="49720"/>
                    </a:cubicBezTo>
                    <a:cubicBezTo>
                      <a:pt x="59246" y="56769"/>
                      <a:pt x="66484" y="66389"/>
                      <a:pt x="66484" y="78581"/>
                    </a:cubicBezTo>
                    <a:cubicBezTo>
                      <a:pt x="66484" y="89630"/>
                      <a:pt x="61627" y="98774"/>
                      <a:pt x="51816" y="105727"/>
                    </a:cubicBezTo>
                    <a:close/>
                    <a:moveTo>
                      <a:pt x="26289" y="57531"/>
                    </a:moveTo>
                    <a:cubicBezTo>
                      <a:pt x="19621" y="60865"/>
                      <a:pt x="16383" y="66103"/>
                      <a:pt x="16383" y="73152"/>
                    </a:cubicBezTo>
                    <a:cubicBezTo>
                      <a:pt x="16383" y="77915"/>
                      <a:pt x="18193" y="82010"/>
                      <a:pt x="21908" y="85630"/>
                    </a:cubicBezTo>
                    <a:cubicBezTo>
                      <a:pt x="25622" y="89249"/>
                      <a:pt x="32099" y="93059"/>
                      <a:pt x="41339" y="97155"/>
                    </a:cubicBezTo>
                    <a:cubicBezTo>
                      <a:pt x="47149" y="92678"/>
                      <a:pt x="50006" y="87058"/>
                      <a:pt x="50006" y="80200"/>
                    </a:cubicBezTo>
                    <a:cubicBezTo>
                      <a:pt x="50006" y="75438"/>
                      <a:pt x="48292" y="71438"/>
                      <a:pt x="44863" y="68104"/>
                    </a:cubicBezTo>
                    <a:cubicBezTo>
                      <a:pt x="41339" y="64960"/>
                      <a:pt x="35147" y="61341"/>
                      <a:pt x="26289" y="5753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BE12E532-8EA2-4160-83D8-F3FAF5133AAB}"/>
                  </a:ext>
                </a:extLst>
              </p:cNvPr>
              <p:cNvSpPr/>
              <p:nvPr/>
            </p:nvSpPr>
            <p:spPr bwMode="gray">
              <a:xfrm>
                <a:off x="6058439" y="3338607"/>
                <a:ext cx="85725" cy="133350"/>
              </a:xfrm>
              <a:custGeom>
                <a:avLst/>
                <a:gdLst>
                  <a:gd name="connsiteX0" fmla="*/ 89726 w 85725"/>
                  <a:gd name="connsiteY0" fmla="*/ 9334 h 133350"/>
                  <a:gd name="connsiteX1" fmla="*/ 81915 w 85725"/>
                  <a:gd name="connsiteY1" fmla="*/ 23336 h 133350"/>
                  <a:gd name="connsiteX2" fmla="*/ 72200 w 85725"/>
                  <a:gd name="connsiteY2" fmla="*/ 42101 h 133350"/>
                  <a:gd name="connsiteX3" fmla="*/ 61722 w 85725"/>
                  <a:gd name="connsiteY3" fmla="*/ 64580 h 133350"/>
                  <a:gd name="connsiteX4" fmla="*/ 51816 w 85725"/>
                  <a:gd name="connsiteY4" fmla="*/ 89344 h 133350"/>
                  <a:gd name="connsiteX5" fmla="*/ 43720 w 85725"/>
                  <a:gd name="connsiteY5" fmla="*/ 115253 h 133350"/>
                  <a:gd name="connsiteX6" fmla="*/ 38672 w 85725"/>
                  <a:gd name="connsiteY6" fmla="*/ 141065 h 133350"/>
                  <a:gd name="connsiteX7" fmla="*/ 21336 w 85725"/>
                  <a:gd name="connsiteY7" fmla="*/ 141065 h 133350"/>
                  <a:gd name="connsiteX8" fmla="*/ 26765 w 85725"/>
                  <a:gd name="connsiteY8" fmla="*/ 115348 h 133350"/>
                  <a:gd name="connsiteX9" fmla="*/ 35147 w 85725"/>
                  <a:gd name="connsiteY9" fmla="*/ 89535 h 133350"/>
                  <a:gd name="connsiteX10" fmla="*/ 45053 w 85725"/>
                  <a:gd name="connsiteY10" fmla="*/ 65151 h 133350"/>
                  <a:gd name="connsiteX11" fmla="*/ 55150 w 85725"/>
                  <a:gd name="connsiteY11" fmla="*/ 43625 h 133350"/>
                  <a:gd name="connsiteX12" fmla="*/ 64199 w 85725"/>
                  <a:gd name="connsiteY12" fmla="*/ 26289 h 133350"/>
                  <a:gd name="connsiteX13" fmla="*/ 70771 w 85725"/>
                  <a:gd name="connsiteY13" fmla="*/ 14573 h 133350"/>
                  <a:gd name="connsiteX14" fmla="*/ 0 w 85725"/>
                  <a:gd name="connsiteY14" fmla="*/ 14573 h 133350"/>
                  <a:gd name="connsiteX15" fmla="*/ 0 w 85725"/>
                  <a:gd name="connsiteY15" fmla="*/ 0 h 133350"/>
                  <a:gd name="connsiteX16" fmla="*/ 89726 w 85725"/>
                  <a:gd name="connsiteY16" fmla="*/ 0 h 133350"/>
                  <a:gd name="connsiteX17" fmla="*/ 89726 w 85725"/>
                  <a:gd name="connsiteY17" fmla="*/ 9334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5725" h="133350">
                    <a:moveTo>
                      <a:pt x="89726" y="9334"/>
                    </a:moveTo>
                    <a:cubicBezTo>
                      <a:pt x="87535" y="13049"/>
                      <a:pt x="84963" y="17717"/>
                      <a:pt x="81915" y="23336"/>
                    </a:cubicBezTo>
                    <a:cubicBezTo>
                      <a:pt x="78867" y="28956"/>
                      <a:pt x="75629" y="35147"/>
                      <a:pt x="72200" y="42101"/>
                    </a:cubicBezTo>
                    <a:cubicBezTo>
                      <a:pt x="68771" y="49054"/>
                      <a:pt x="65342" y="56579"/>
                      <a:pt x="61722" y="64580"/>
                    </a:cubicBezTo>
                    <a:cubicBezTo>
                      <a:pt x="58103" y="72581"/>
                      <a:pt x="54864" y="80867"/>
                      <a:pt x="51816" y="89344"/>
                    </a:cubicBezTo>
                    <a:cubicBezTo>
                      <a:pt x="48768" y="97822"/>
                      <a:pt x="46006" y="106489"/>
                      <a:pt x="43720" y="115253"/>
                    </a:cubicBezTo>
                    <a:cubicBezTo>
                      <a:pt x="41434" y="124015"/>
                      <a:pt x="39719" y="132588"/>
                      <a:pt x="38672" y="141065"/>
                    </a:cubicBezTo>
                    <a:lnTo>
                      <a:pt x="21336" y="141065"/>
                    </a:lnTo>
                    <a:cubicBezTo>
                      <a:pt x="22479" y="132683"/>
                      <a:pt x="24384" y="124111"/>
                      <a:pt x="26765" y="115348"/>
                    </a:cubicBezTo>
                    <a:cubicBezTo>
                      <a:pt x="29242" y="106585"/>
                      <a:pt x="32004" y="98012"/>
                      <a:pt x="35147" y="89535"/>
                    </a:cubicBezTo>
                    <a:cubicBezTo>
                      <a:pt x="38291" y="81058"/>
                      <a:pt x="41529" y="72961"/>
                      <a:pt x="45053" y="65151"/>
                    </a:cubicBezTo>
                    <a:cubicBezTo>
                      <a:pt x="48578" y="57340"/>
                      <a:pt x="51911" y="50197"/>
                      <a:pt x="55150" y="43625"/>
                    </a:cubicBezTo>
                    <a:cubicBezTo>
                      <a:pt x="58388" y="37052"/>
                      <a:pt x="61436" y="31242"/>
                      <a:pt x="64199" y="26289"/>
                    </a:cubicBezTo>
                    <a:cubicBezTo>
                      <a:pt x="66961" y="21241"/>
                      <a:pt x="69056" y="17335"/>
                      <a:pt x="70771" y="14573"/>
                    </a:cubicBezTo>
                    <a:lnTo>
                      <a:pt x="0" y="14573"/>
                    </a:lnTo>
                    <a:lnTo>
                      <a:pt x="0" y="0"/>
                    </a:lnTo>
                    <a:lnTo>
                      <a:pt x="89726" y="0"/>
                    </a:lnTo>
                    <a:lnTo>
                      <a:pt x="89726" y="9334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860D9A0B-CEDE-4BA8-8BDC-3031D9D9D842}"/>
                  </a:ext>
                </a:extLst>
              </p:cNvPr>
              <p:cNvSpPr/>
              <p:nvPr/>
            </p:nvSpPr>
            <p:spPr bwMode="gray">
              <a:xfrm>
                <a:off x="6158547" y="3336035"/>
                <a:ext cx="85725" cy="142875"/>
              </a:xfrm>
              <a:custGeom>
                <a:avLst/>
                <a:gdLst>
                  <a:gd name="connsiteX0" fmla="*/ 65151 w 85725"/>
                  <a:gd name="connsiteY0" fmla="*/ 39529 h 142875"/>
                  <a:gd name="connsiteX1" fmla="*/ 63151 w 85725"/>
                  <a:gd name="connsiteY1" fmla="*/ 28194 h 142875"/>
                  <a:gd name="connsiteX2" fmla="*/ 57626 w 85725"/>
                  <a:gd name="connsiteY2" fmla="*/ 20193 h 142875"/>
                  <a:gd name="connsiteX3" fmla="*/ 49435 w 85725"/>
                  <a:gd name="connsiteY3" fmla="*/ 15431 h 142875"/>
                  <a:gd name="connsiteX4" fmla="*/ 39243 w 85725"/>
                  <a:gd name="connsiteY4" fmla="*/ 13811 h 142875"/>
                  <a:gd name="connsiteX5" fmla="*/ 30004 w 85725"/>
                  <a:gd name="connsiteY5" fmla="*/ 15049 h 142875"/>
                  <a:gd name="connsiteX6" fmla="*/ 21241 w 85725"/>
                  <a:gd name="connsiteY6" fmla="*/ 18574 h 142875"/>
                  <a:gd name="connsiteX7" fmla="*/ 12954 w 85725"/>
                  <a:gd name="connsiteY7" fmla="*/ 24003 h 142875"/>
                  <a:gd name="connsiteX8" fmla="*/ 5524 w 85725"/>
                  <a:gd name="connsiteY8" fmla="*/ 30956 h 142875"/>
                  <a:gd name="connsiteX9" fmla="*/ 5524 w 85725"/>
                  <a:gd name="connsiteY9" fmla="*/ 13621 h 142875"/>
                  <a:gd name="connsiteX10" fmla="*/ 20765 w 85725"/>
                  <a:gd name="connsiteY10" fmla="*/ 3524 h 142875"/>
                  <a:gd name="connsiteX11" fmla="*/ 41243 w 85725"/>
                  <a:gd name="connsiteY11" fmla="*/ 0 h 142875"/>
                  <a:gd name="connsiteX12" fmla="*/ 57245 w 85725"/>
                  <a:gd name="connsiteY12" fmla="*/ 2477 h 142875"/>
                  <a:gd name="connsiteX13" fmla="*/ 70009 w 85725"/>
                  <a:gd name="connsiteY13" fmla="*/ 9811 h 142875"/>
                  <a:gd name="connsiteX14" fmla="*/ 78486 w 85725"/>
                  <a:gd name="connsiteY14" fmla="*/ 21717 h 142875"/>
                  <a:gd name="connsiteX15" fmla="*/ 81629 w 85725"/>
                  <a:gd name="connsiteY15" fmla="*/ 37909 h 142875"/>
                  <a:gd name="connsiteX16" fmla="*/ 79724 w 85725"/>
                  <a:gd name="connsiteY16" fmla="*/ 53054 h 142875"/>
                  <a:gd name="connsiteX17" fmla="*/ 73914 w 85725"/>
                  <a:gd name="connsiteY17" fmla="*/ 65818 h 142875"/>
                  <a:gd name="connsiteX18" fmla="*/ 64103 w 85725"/>
                  <a:gd name="connsiteY18" fmla="*/ 77343 h 142875"/>
                  <a:gd name="connsiteX19" fmla="*/ 50197 w 85725"/>
                  <a:gd name="connsiteY19" fmla="*/ 88583 h 142875"/>
                  <a:gd name="connsiteX20" fmla="*/ 33814 w 85725"/>
                  <a:gd name="connsiteY20" fmla="*/ 100679 h 142875"/>
                  <a:gd name="connsiteX21" fmla="*/ 23622 w 85725"/>
                  <a:gd name="connsiteY21" fmla="*/ 110109 h 142875"/>
                  <a:gd name="connsiteX22" fmla="*/ 18288 w 85725"/>
                  <a:gd name="connsiteY22" fmla="*/ 118872 h 142875"/>
                  <a:gd name="connsiteX23" fmla="*/ 16764 w 85725"/>
                  <a:gd name="connsiteY23" fmla="*/ 128968 h 142875"/>
                  <a:gd name="connsiteX24" fmla="*/ 87058 w 85725"/>
                  <a:gd name="connsiteY24" fmla="*/ 128968 h 142875"/>
                  <a:gd name="connsiteX25" fmla="*/ 87058 w 85725"/>
                  <a:gd name="connsiteY25" fmla="*/ 143447 h 142875"/>
                  <a:gd name="connsiteX26" fmla="*/ 0 w 85725"/>
                  <a:gd name="connsiteY26" fmla="*/ 143447 h 142875"/>
                  <a:gd name="connsiteX27" fmla="*/ 0 w 85725"/>
                  <a:gd name="connsiteY27" fmla="*/ 136493 h 142875"/>
                  <a:gd name="connsiteX28" fmla="*/ 2000 w 85725"/>
                  <a:gd name="connsiteY28" fmla="*/ 120587 h 142875"/>
                  <a:gd name="connsiteX29" fmla="*/ 8477 w 85725"/>
                  <a:gd name="connsiteY29" fmla="*/ 107537 h 142875"/>
                  <a:gd name="connsiteX30" fmla="*/ 20288 w 85725"/>
                  <a:gd name="connsiteY30" fmla="*/ 95155 h 142875"/>
                  <a:gd name="connsiteX31" fmla="*/ 38290 w 85725"/>
                  <a:gd name="connsiteY31" fmla="*/ 81153 h 142875"/>
                  <a:gd name="connsiteX32" fmla="*/ 51149 w 85725"/>
                  <a:gd name="connsiteY32" fmla="*/ 70580 h 142875"/>
                  <a:gd name="connsiteX33" fmla="*/ 59436 w 85725"/>
                  <a:gd name="connsiteY33" fmla="*/ 60579 h 142875"/>
                  <a:gd name="connsiteX34" fmla="*/ 63913 w 85725"/>
                  <a:gd name="connsiteY34" fmla="*/ 50387 h 142875"/>
                  <a:gd name="connsiteX35" fmla="*/ 65151 w 85725"/>
                  <a:gd name="connsiteY35" fmla="*/ 39529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5725" h="142875">
                    <a:moveTo>
                      <a:pt x="65151" y="39529"/>
                    </a:moveTo>
                    <a:cubicBezTo>
                      <a:pt x="65151" y="35243"/>
                      <a:pt x="64484" y="31433"/>
                      <a:pt x="63151" y="28194"/>
                    </a:cubicBezTo>
                    <a:cubicBezTo>
                      <a:pt x="61817" y="24956"/>
                      <a:pt x="60007" y="22289"/>
                      <a:pt x="57626" y="20193"/>
                    </a:cubicBezTo>
                    <a:cubicBezTo>
                      <a:pt x="55340" y="18097"/>
                      <a:pt x="52578" y="16478"/>
                      <a:pt x="49435" y="15431"/>
                    </a:cubicBezTo>
                    <a:cubicBezTo>
                      <a:pt x="46291" y="14383"/>
                      <a:pt x="42863" y="13811"/>
                      <a:pt x="39243" y="13811"/>
                    </a:cubicBezTo>
                    <a:cubicBezTo>
                      <a:pt x="36100" y="13811"/>
                      <a:pt x="33052" y="14192"/>
                      <a:pt x="30004" y="15049"/>
                    </a:cubicBezTo>
                    <a:cubicBezTo>
                      <a:pt x="26956" y="15907"/>
                      <a:pt x="24003" y="17050"/>
                      <a:pt x="21241" y="18574"/>
                    </a:cubicBezTo>
                    <a:cubicBezTo>
                      <a:pt x="18383" y="20098"/>
                      <a:pt x="15621" y="21908"/>
                      <a:pt x="12954" y="24003"/>
                    </a:cubicBezTo>
                    <a:cubicBezTo>
                      <a:pt x="10287" y="26098"/>
                      <a:pt x="7810" y="28384"/>
                      <a:pt x="5524" y="30956"/>
                    </a:cubicBezTo>
                    <a:lnTo>
                      <a:pt x="5524" y="13621"/>
                    </a:lnTo>
                    <a:cubicBezTo>
                      <a:pt x="10096" y="9239"/>
                      <a:pt x="15145" y="5906"/>
                      <a:pt x="20765" y="3524"/>
                    </a:cubicBezTo>
                    <a:cubicBezTo>
                      <a:pt x="26384" y="1238"/>
                      <a:pt x="33242" y="0"/>
                      <a:pt x="41243" y="0"/>
                    </a:cubicBezTo>
                    <a:cubicBezTo>
                      <a:pt x="47053" y="0"/>
                      <a:pt x="52388" y="857"/>
                      <a:pt x="57245" y="2477"/>
                    </a:cubicBezTo>
                    <a:cubicBezTo>
                      <a:pt x="62198" y="4191"/>
                      <a:pt x="66389" y="6572"/>
                      <a:pt x="70009" y="9811"/>
                    </a:cubicBezTo>
                    <a:cubicBezTo>
                      <a:pt x="73628" y="13049"/>
                      <a:pt x="76486" y="16955"/>
                      <a:pt x="78486" y="21717"/>
                    </a:cubicBezTo>
                    <a:cubicBezTo>
                      <a:pt x="80581" y="26480"/>
                      <a:pt x="81629" y="31814"/>
                      <a:pt x="81629" y="37909"/>
                    </a:cubicBezTo>
                    <a:cubicBezTo>
                      <a:pt x="81629" y="43529"/>
                      <a:pt x="80963" y="48578"/>
                      <a:pt x="79724" y="53054"/>
                    </a:cubicBezTo>
                    <a:cubicBezTo>
                      <a:pt x="78486" y="57626"/>
                      <a:pt x="76486" y="61817"/>
                      <a:pt x="73914" y="65818"/>
                    </a:cubicBezTo>
                    <a:cubicBezTo>
                      <a:pt x="71342" y="69818"/>
                      <a:pt x="68104" y="73628"/>
                      <a:pt x="64103" y="77343"/>
                    </a:cubicBezTo>
                    <a:cubicBezTo>
                      <a:pt x="60198" y="81058"/>
                      <a:pt x="55531" y="84773"/>
                      <a:pt x="50197" y="88583"/>
                    </a:cubicBezTo>
                    <a:cubicBezTo>
                      <a:pt x="43529" y="93345"/>
                      <a:pt x="38100" y="97345"/>
                      <a:pt x="33814" y="100679"/>
                    </a:cubicBezTo>
                    <a:cubicBezTo>
                      <a:pt x="29527" y="104013"/>
                      <a:pt x="26098" y="107156"/>
                      <a:pt x="23622" y="110109"/>
                    </a:cubicBezTo>
                    <a:cubicBezTo>
                      <a:pt x="21050" y="113062"/>
                      <a:pt x="19336" y="115919"/>
                      <a:pt x="18288" y="118872"/>
                    </a:cubicBezTo>
                    <a:cubicBezTo>
                      <a:pt x="17240" y="121825"/>
                      <a:pt x="16764" y="125159"/>
                      <a:pt x="16764" y="128968"/>
                    </a:cubicBezTo>
                    <a:lnTo>
                      <a:pt x="87058" y="128968"/>
                    </a:lnTo>
                    <a:lnTo>
                      <a:pt x="87058" y="143447"/>
                    </a:lnTo>
                    <a:lnTo>
                      <a:pt x="0" y="143447"/>
                    </a:lnTo>
                    <a:lnTo>
                      <a:pt x="0" y="136493"/>
                    </a:lnTo>
                    <a:cubicBezTo>
                      <a:pt x="0" y="130492"/>
                      <a:pt x="667" y="125159"/>
                      <a:pt x="2000" y="120587"/>
                    </a:cubicBezTo>
                    <a:cubicBezTo>
                      <a:pt x="3334" y="116014"/>
                      <a:pt x="5524" y="111633"/>
                      <a:pt x="8477" y="107537"/>
                    </a:cubicBezTo>
                    <a:cubicBezTo>
                      <a:pt x="11525" y="103441"/>
                      <a:pt x="15430" y="99251"/>
                      <a:pt x="20288" y="95155"/>
                    </a:cubicBezTo>
                    <a:cubicBezTo>
                      <a:pt x="25146" y="91059"/>
                      <a:pt x="31147" y="86392"/>
                      <a:pt x="38290" y="81153"/>
                    </a:cubicBezTo>
                    <a:cubicBezTo>
                      <a:pt x="43434" y="77438"/>
                      <a:pt x="47720" y="74009"/>
                      <a:pt x="51149" y="70580"/>
                    </a:cubicBezTo>
                    <a:cubicBezTo>
                      <a:pt x="54578" y="67246"/>
                      <a:pt x="57340" y="63913"/>
                      <a:pt x="59436" y="60579"/>
                    </a:cubicBezTo>
                    <a:cubicBezTo>
                      <a:pt x="61531" y="57245"/>
                      <a:pt x="63055" y="53816"/>
                      <a:pt x="63913" y="50387"/>
                    </a:cubicBezTo>
                    <a:cubicBezTo>
                      <a:pt x="64675" y="47054"/>
                      <a:pt x="65151" y="43434"/>
                      <a:pt x="65151" y="39529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67" name="ICON 3">
            <a:extLst>
              <a:ext uri="{FF2B5EF4-FFF2-40B4-BE49-F238E27FC236}">
                <a16:creationId xmlns:a16="http://schemas.microsoft.com/office/drawing/2014/main" id="{13EC0660-5FB2-469B-BE8F-E6641FC33A33}"/>
              </a:ext>
            </a:extLst>
          </p:cNvPr>
          <p:cNvSpPr>
            <a:spLocks noChangeAspect="1"/>
          </p:cNvSpPr>
          <p:nvPr/>
        </p:nvSpPr>
        <p:spPr bwMode="gray">
          <a:xfrm>
            <a:off x="4553250" y="2676702"/>
            <a:ext cx="625298" cy="625298"/>
          </a:xfrm>
          <a:custGeom>
            <a:avLst/>
            <a:gdLst>
              <a:gd name="connsiteX0" fmla="*/ 0 w 923925"/>
              <a:gd name="connsiteY0" fmla="*/ 0 h 923925"/>
              <a:gd name="connsiteX1" fmla="*/ 929164 w 923925"/>
              <a:gd name="connsiteY1" fmla="*/ 0 h 923925"/>
              <a:gd name="connsiteX2" fmla="*/ 929164 w 923925"/>
              <a:gd name="connsiteY2" fmla="*/ 929164 h 923925"/>
              <a:gd name="connsiteX3" fmla="*/ 0 w 923925"/>
              <a:gd name="connsiteY3" fmla="*/ 929164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3925" h="923925">
                <a:moveTo>
                  <a:pt x="0" y="0"/>
                </a:moveTo>
                <a:lnTo>
                  <a:pt x="929164" y="0"/>
                </a:lnTo>
                <a:lnTo>
                  <a:pt x="929164" y="929164"/>
                </a:lnTo>
                <a:lnTo>
                  <a:pt x="0" y="929164"/>
                </a:lnTo>
                <a:close/>
              </a:path>
            </a:pathLst>
          </a:custGeom>
          <a:noFill/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68" name="ICON 4">
            <a:extLst>
              <a:ext uri="{FF2B5EF4-FFF2-40B4-BE49-F238E27FC236}">
                <a16:creationId xmlns:a16="http://schemas.microsoft.com/office/drawing/2014/main" id="{117FF698-F22E-4385-9716-FC205703837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91348" y="2714800"/>
            <a:ext cx="549941" cy="549941"/>
            <a:chOff x="4591348" y="2841800"/>
            <a:chExt cx="549941" cy="549941"/>
          </a:xfrm>
        </p:grpSpPr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53E42765-244E-4E1C-B787-24C5E98C0BD3}"/>
                </a:ext>
              </a:extLst>
            </p:cNvPr>
            <p:cNvSpPr/>
            <p:nvPr/>
          </p:nvSpPr>
          <p:spPr bwMode="gray">
            <a:xfrm>
              <a:off x="5057486" y="2841800"/>
              <a:ext cx="83803" cy="83803"/>
            </a:xfrm>
            <a:custGeom>
              <a:avLst/>
              <a:gdLst>
                <a:gd name="connsiteX0" fmla="*/ 127825 w 123825"/>
                <a:gd name="connsiteY0" fmla="*/ 127826 h 123825"/>
                <a:gd name="connsiteX1" fmla="*/ 127825 w 123825"/>
                <a:gd name="connsiteY1" fmla="*/ 0 h 123825"/>
                <a:gd name="connsiteX2" fmla="*/ 0 w 123825"/>
                <a:gd name="connsiteY2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127825" y="127826"/>
                  </a:moveTo>
                  <a:lnTo>
                    <a:pt x="127825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E5B6386A-A3BE-47AA-BCAE-19FDB66B9AB1}"/>
                </a:ext>
              </a:extLst>
            </p:cNvPr>
            <p:cNvSpPr/>
            <p:nvPr/>
          </p:nvSpPr>
          <p:spPr bwMode="gray">
            <a:xfrm>
              <a:off x="4591348" y="2841800"/>
              <a:ext cx="83803" cy="83803"/>
            </a:xfrm>
            <a:custGeom>
              <a:avLst/>
              <a:gdLst>
                <a:gd name="connsiteX0" fmla="*/ 127826 w 123825"/>
                <a:gd name="connsiteY0" fmla="*/ 0 h 123825"/>
                <a:gd name="connsiteX1" fmla="*/ 0 w 123825"/>
                <a:gd name="connsiteY1" fmla="*/ 0 h 123825"/>
                <a:gd name="connsiteX2" fmla="*/ 0 w 123825"/>
                <a:gd name="connsiteY2" fmla="*/ 127826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127826" y="0"/>
                  </a:moveTo>
                  <a:lnTo>
                    <a:pt x="0" y="0"/>
                  </a:lnTo>
                  <a:lnTo>
                    <a:pt x="0" y="127826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F8D43620-6DFE-420F-96FF-C2F95FDDFA8F}"/>
                </a:ext>
              </a:extLst>
            </p:cNvPr>
            <p:cNvSpPr/>
            <p:nvPr/>
          </p:nvSpPr>
          <p:spPr bwMode="gray">
            <a:xfrm>
              <a:off x="5057486" y="3307938"/>
              <a:ext cx="83803" cy="83803"/>
            </a:xfrm>
            <a:custGeom>
              <a:avLst/>
              <a:gdLst>
                <a:gd name="connsiteX0" fmla="*/ 0 w 123825"/>
                <a:gd name="connsiteY0" fmla="*/ 127825 h 123825"/>
                <a:gd name="connsiteX1" fmla="*/ 127825 w 123825"/>
                <a:gd name="connsiteY1" fmla="*/ 127825 h 123825"/>
                <a:gd name="connsiteX2" fmla="*/ 127825 w 123825"/>
                <a:gd name="connsiteY2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127825"/>
                  </a:moveTo>
                  <a:lnTo>
                    <a:pt x="127825" y="127825"/>
                  </a:lnTo>
                  <a:lnTo>
                    <a:pt x="127825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2B0A98A3-1925-4CE5-A83C-F8FBD906DAF8}"/>
                </a:ext>
              </a:extLst>
            </p:cNvPr>
            <p:cNvSpPr/>
            <p:nvPr/>
          </p:nvSpPr>
          <p:spPr bwMode="gray">
            <a:xfrm>
              <a:off x="4591348" y="3307938"/>
              <a:ext cx="83803" cy="83803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7825 h 123825"/>
                <a:gd name="connsiteX2" fmla="*/ 127826 w 123825"/>
                <a:gd name="connsiteY2" fmla="*/ 127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7825"/>
                  </a:lnTo>
                  <a:lnTo>
                    <a:pt x="127826" y="127825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73" name="ICON 5">
            <a:extLst>
              <a:ext uri="{FF2B5EF4-FFF2-40B4-BE49-F238E27FC236}">
                <a16:creationId xmlns:a16="http://schemas.microsoft.com/office/drawing/2014/main" id="{A085A87F-B7F2-425C-8DAB-8F08A69E7852}"/>
              </a:ext>
            </a:extLst>
          </p:cNvPr>
          <p:cNvSpPr>
            <a:spLocks noChangeAspect="1"/>
          </p:cNvSpPr>
          <p:nvPr/>
        </p:nvSpPr>
        <p:spPr bwMode="gray">
          <a:xfrm>
            <a:off x="4667899" y="2788351"/>
            <a:ext cx="396000" cy="402001"/>
          </a:xfrm>
          <a:custGeom>
            <a:avLst/>
            <a:gdLst>
              <a:gd name="connsiteX0" fmla="*/ 318897 w 628650"/>
              <a:gd name="connsiteY0" fmla="*/ 0 h 638175"/>
              <a:gd name="connsiteX1" fmla="*/ 0 w 628650"/>
              <a:gd name="connsiteY1" fmla="*/ 322993 h 638175"/>
              <a:gd name="connsiteX2" fmla="*/ 16669 w 628650"/>
              <a:gd name="connsiteY2" fmla="*/ 426244 h 638175"/>
              <a:gd name="connsiteX3" fmla="*/ 60674 w 628650"/>
              <a:gd name="connsiteY3" fmla="*/ 486918 h 638175"/>
              <a:gd name="connsiteX4" fmla="*/ 133445 w 628650"/>
              <a:gd name="connsiteY4" fmla="*/ 568738 h 638175"/>
              <a:gd name="connsiteX5" fmla="*/ 165259 w 628650"/>
              <a:gd name="connsiteY5" fmla="*/ 603980 h 638175"/>
              <a:gd name="connsiteX6" fmla="*/ 165259 w 628650"/>
              <a:gd name="connsiteY6" fmla="*/ 634746 h 638175"/>
              <a:gd name="connsiteX7" fmla="*/ 176689 w 628650"/>
              <a:gd name="connsiteY7" fmla="*/ 646176 h 638175"/>
              <a:gd name="connsiteX8" fmla="*/ 213741 w 628650"/>
              <a:gd name="connsiteY8" fmla="*/ 646176 h 638175"/>
              <a:gd name="connsiteX9" fmla="*/ 213741 w 628650"/>
              <a:gd name="connsiteY9" fmla="*/ 604076 h 638175"/>
              <a:gd name="connsiteX10" fmla="*/ 220313 w 628650"/>
              <a:gd name="connsiteY10" fmla="*/ 604076 h 638175"/>
              <a:gd name="connsiteX11" fmla="*/ 220313 w 628650"/>
              <a:gd name="connsiteY11" fmla="*/ 646176 h 638175"/>
              <a:gd name="connsiteX12" fmla="*/ 264605 w 628650"/>
              <a:gd name="connsiteY12" fmla="*/ 646176 h 638175"/>
              <a:gd name="connsiteX13" fmla="*/ 264605 w 628650"/>
              <a:gd name="connsiteY13" fmla="*/ 604076 h 638175"/>
              <a:gd name="connsiteX14" fmla="*/ 271272 w 628650"/>
              <a:gd name="connsiteY14" fmla="*/ 604076 h 638175"/>
              <a:gd name="connsiteX15" fmla="*/ 271272 w 628650"/>
              <a:gd name="connsiteY15" fmla="*/ 646176 h 638175"/>
              <a:gd name="connsiteX16" fmla="*/ 315563 w 628650"/>
              <a:gd name="connsiteY16" fmla="*/ 646176 h 638175"/>
              <a:gd name="connsiteX17" fmla="*/ 315563 w 628650"/>
              <a:gd name="connsiteY17" fmla="*/ 604076 h 638175"/>
              <a:gd name="connsiteX18" fmla="*/ 322136 w 628650"/>
              <a:gd name="connsiteY18" fmla="*/ 604076 h 638175"/>
              <a:gd name="connsiteX19" fmla="*/ 322136 w 628650"/>
              <a:gd name="connsiteY19" fmla="*/ 646176 h 638175"/>
              <a:gd name="connsiteX20" fmla="*/ 366427 w 628650"/>
              <a:gd name="connsiteY20" fmla="*/ 646176 h 638175"/>
              <a:gd name="connsiteX21" fmla="*/ 366427 w 628650"/>
              <a:gd name="connsiteY21" fmla="*/ 604076 h 638175"/>
              <a:gd name="connsiteX22" fmla="*/ 373190 w 628650"/>
              <a:gd name="connsiteY22" fmla="*/ 604076 h 638175"/>
              <a:gd name="connsiteX23" fmla="*/ 373190 w 628650"/>
              <a:gd name="connsiteY23" fmla="*/ 646176 h 638175"/>
              <a:gd name="connsiteX24" fmla="*/ 417481 w 628650"/>
              <a:gd name="connsiteY24" fmla="*/ 646176 h 638175"/>
              <a:gd name="connsiteX25" fmla="*/ 417481 w 628650"/>
              <a:gd name="connsiteY25" fmla="*/ 604076 h 638175"/>
              <a:gd name="connsiteX26" fmla="*/ 424053 w 628650"/>
              <a:gd name="connsiteY26" fmla="*/ 604076 h 638175"/>
              <a:gd name="connsiteX27" fmla="*/ 424053 w 628650"/>
              <a:gd name="connsiteY27" fmla="*/ 646176 h 638175"/>
              <a:gd name="connsiteX28" fmla="*/ 461201 w 628650"/>
              <a:gd name="connsiteY28" fmla="*/ 646176 h 638175"/>
              <a:gd name="connsiteX29" fmla="*/ 472631 w 628650"/>
              <a:gd name="connsiteY29" fmla="*/ 634746 h 638175"/>
              <a:gd name="connsiteX30" fmla="*/ 472631 w 628650"/>
              <a:gd name="connsiteY30" fmla="*/ 602266 h 638175"/>
              <a:gd name="connsiteX31" fmla="*/ 500063 w 628650"/>
              <a:gd name="connsiteY31" fmla="*/ 570262 h 638175"/>
              <a:gd name="connsiteX32" fmla="*/ 578930 w 628650"/>
              <a:gd name="connsiteY32" fmla="*/ 480060 h 638175"/>
              <a:gd name="connsiteX33" fmla="*/ 626269 w 628650"/>
              <a:gd name="connsiteY33" fmla="*/ 410051 h 638175"/>
              <a:gd name="connsiteX34" fmla="*/ 637984 w 628650"/>
              <a:gd name="connsiteY34" fmla="*/ 323088 h 638175"/>
              <a:gd name="connsiteX35" fmla="*/ 318897 w 628650"/>
              <a:gd name="connsiteY35" fmla="*/ 0 h 638175"/>
              <a:gd name="connsiteX36" fmla="*/ 185357 w 628650"/>
              <a:gd name="connsiteY36" fmla="*/ 436340 h 638175"/>
              <a:gd name="connsiteX37" fmla="*/ 103537 w 628650"/>
              <a:gd name="connsiteY37" fmla="*/ 354521 h 638175"/>
              <a:gd name="connsiteX38" fmla="*/ 185357 w 628650"/>
              <a:gd name="connsiteY38" fmla="*/ 272701 h 638175"/>
              <a:gd name="connsiteX39" fmla="*/ 267176 w 628650"/>
              <a:gd name="connsiteY39" fmla="*/ 354521 h 638175"/>
              <a:gd name="connsiteX40" fmla="*/ 185357 w 628650"/>
              <a:gd name="connsiteY40" fmla="*/ 436340 h 638175"/>
              <a:gd name="connsiteX41" fmla="*/ 341948 w 628650"/>
              <a:gd name="connsiteY41" fmla="*/ 550926 h 638175"/>
              <a:gd name="connsiteX42" fmla="*/ 318992 w 628650"/>
              <a:gd name="connsiteY42" fmla="*/ 530924 h 638175"/>
              <a:gd name="connsiteX43" fmla="*/ 318897 w 628650"/>
              <a:gd name="connsiteY43" fmla="*/ 530924 h 638175"/>
              <a:gd name="connsiteX44" fmla="*/ 318802 w 628650"/>
              <a:gd name="connsiteY44" fmla="*/ 530924 h 638175"/>
              <a:gd name="connsiteX45" fmla="*/ 295847 w 628650"/>
              <a:gd name="connsiteY45" fmla="*/ 550926 h 638175"/>
              <a:gd name="connsiteX46" fmla="*/ 272510 w 628650"/>
              <a:gd name="connsiteY46" fmla="*/ 527590 h 638175"/>
              <a:gd name="connsiteX47" fmla="*/ 275177 w 628650"/>
              <a:gd name="connsiteY47" fmla="*/ 516922 h 638175"/>
              <a:gd name="connsiteX48" fmla="*/ 275082 w 628650"/>
              <a:gd name="connsiteY48" fmla="*/ 516922 h 638175"/>
              <a:gd name="connsiteX49" fmla="*/ 297561 w 628650"/>
              <a:gd name="connsiteY49" fmla="*/ 471583 h 638175"/>
              <a:gd name="connsiteX50" fmla="*/ 297561 w 628650"/>
              <a:gd name="connsiteY50" fmla="*/ 471583 h 638175"/>
              <a:gd name="connsiteX51" fmla="*/ 318802 w 628650"/>
              <a:gd name="connsiteY51" fmla="*/ 457676 h 638175"/>
              <a:gd name="connsiteX52" fmla="*/ 340043 w 628650"/>
              <a:gd name="connsiteY52" fmla="*/ 471583 h 638175"/>
              <a:gd name="connsiteX53" fmla="*/ 340043 w 628650"/>
              <a:gd name="connsiteY53" fmla="*/ 471583 h 638175"/>
              <a:gd name="connsiteX54" fmla="*/ 362522 w 628650"/>
              <a:gd name="connsiteY54" fmla="*/ 516922 h 638175"/>
              <a:gd name="connsiteX55" fmla="*/ 362426 w 628650"/>
              <a:gd name="connsiteY55" fmla="*/ 516922 h 638175"/>
              <a:gd name="connsiteX56" fmla="*/ 365093 w 628650"/>
              <a:gd name="connsiteY56" fmla="*/ 527590 h 638175"/>
              <a:gd name="connsiteX57" fmla="*/ 341948 w 628650"/>
              <a:gd name="connsiteY57" fmla="*/ 550926 h 638175"/>
              <a:gd name="connsiteX58" fmla="*/ 452533 w 628650"/>
              <a:gd name="connsiteY58" fmla="*/ 436340 h 638175"/>
              <a:gd name="connsiteX59" fmla="*/ 370713 w 628650"/>
              <a:gd name="connsiteY59" fmla="*/ 354521 h 638175"/>
              <a:gd name="connsiteX60" fmla="*/ 452533 w 628650"/>
              <a:gd name="connsiteY60" fmla="*/ 272701 h 638175"/>
              <a:gd name="connsiteX61" fmla="*/ 534353 w 628650"/>
              <a:gd name="connsiteY61" fmla="*/ 354521 h 638175"/>
              <a:gd name="connsiteX62" fmla="*/ 452533 w 628650"/>
              <a:gd name="connsiteY62" fmla="*/ 436340 h 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628650" h="638175">
                <a:moveTo>
                  <a:pt x="318897" y="0"/>
                </a:moveTo>
                <a:cubicBezTo>
                  <a:pt x="142780" y="0"/>
                  <a:pt x="0" y="144590"/>
                  <a:pt x="0" y="322993"/>
                </a:cubicBezTo>
                <a:cubicBezTo>
                  <a:pt x="0" y="359093"/>
                  <a:pt x="5905" y="393764"/>
                  <a:pt x="16669" y="426244"/>
                </a:cubicBezTo>
                <a:cubicBezTo>
                  <a:pt x="24765" y="450533"/>
                  <a:pt x="40196" y="471583"/>
                  <a:pt x="60674" y="486918"/>
                </a:cubicBezTo>
                <a:cubicBezTo>
                  <a:pt x="87344" y="506921"/>
                  <a:pt x="112205" y="534734"/>
                  <a:pt x="133445" y="568738"/>
                </a:cubicBezTo>
                <a:cubicBezTo>
                  <a:pt x="141923" y="582359"/>
                  <a:pt x="152686" y="594360"/>
                  <a:pt x="165259" y="603980"/>
                </a:cubicBezTo>
                <a:lnTo>
                  <a:pt x="165259" y="634746"/>
                </a:lnTo>
                <a:cubicBezTo>
                  <a:pt x="165259" y="641033"/>
                  <a:pt x="170402" y="646176"/>
                  <a:pt x="176689" y="646176"/>
                </a:cubicBezTo>
                <a:lnTo>
                  <a:pt x="213741" y="646176"/>
                </a:lnTo>
                <a:lnTo>
                  <a:pt x="213741" y="604076"/>
                </a:lnTo>
                <a:lnTo>
                  <a:pt x="220313" y="604076"/>
                </a:lnTo>
                <a:lnTo>
                  <a:pt x="220313" y="646176"/>
                </a:lnTo>
                <a:lnTo>
                  <a:pt x="264605" y="646176"/>
                </a:lnTo>
                <a:lnTo>
                  <a:pt x="264605" y="604076"/>
                </a:lnTo>
                <a:lnTo>
                  <a:pt x="271272" y="604076"/>
                </a:lnTo>
                <a:lnTo>
                  <a:pt x="271272" y="646176"/>
                </a:lnTo>
                <a:lnTo>
                  <a:pt x="315563" y="646176"/>
                </a:lnTo>
                <a:lnTo>
                  <a:pt x="315563" y="604076"/>
                </a:lnTo>
                <a:lnTo>
                  <a:pt x="322136" y="604076"/>
                </a:lnTo>
                <a:lnTo>
                  <a:pt x="322136" y="646176"/>
                </a:lnTo>
                <a:lnTo>
                  <a:pt x="366427" y="646176"/>
                </a:lnTo>
                <a:lnTo>
                  <a:pt x="366427" y="604076"/>
                </a:lnTo>
                <a:lnTo>
                  <a:pt x="373190" y="604076"/>
                </a:lnTo>
                <a:lnTo>
                  <a:pt x="373190" y="646176"/>
                </a:lnTo>
                <a:lnTo>
                  <a:pt x="417481" y="646176"/>
                </a:lnTo>
                <a:lnTo>
                  <a:pt x="417481" y="604076"/>
                </a:lnTo>
                <a:lnTo>
                  <a:pt x="424053" y="604076"/>
                </a:lnTo>
                <a:lnTo>
                  <a:pt x="424053" y="646176"/>
                </a:lnTo>
                <a:lnTo>
                  <a:pt x="461201" y="646176"/>
                </a:lnTo>
                <a:cubicBezTo>
                  <a:pt x="467487" y="646176"/>
                  <a:pt x="472631" y="641033"/>
                  <a:pt x="472631" y="634746"/>
                </a:cubicBezTo>
                <a:lnTo>
                  <a:pt x="472631" y="602266"/>
                </a:lnTo>
                <a:cubicBezTo>
                  <a:pt x="483394" y="593217"/>
                  <a:pt x="492728" y="582454"/>
                  <a:pt x="500063" y="570262"/>
                </a:cubicBezTo>
                <a:cubicBezTo>
                  <a:pt x="522637" y="532352"/>
                  <a:pt x="549783" y="501491"/>
                  <a:pt x="578930" y="480060"/>
                </a:cubicBezTo>
                <a:cubicBezTo>
                  <a:pt x="602266" y="462915"/>
                  <a:pt x="618649" y="437960"/>
                  <a:pt x="626269" y="410051"/>
                </a:cubicBezTo>
                <a:cubicBezTo>
                  <a:pt x="633889" y="382334"/>
                  <a:pt x="637984" y="353187"/>
                  <a:pt x="637984" y="323088"/>
                </a:cubicBezTo>
                <a:cubicBezTo>
                  <a:pt x="637794" y="144685"/>
                  <a:pt x="495014" y="0"/>
                  <a:pt x="318897" y="0"/>
                </a:cubicBezTo>
                <a:close/>
                <a:moveTo>
                  <a:pt x="185357" y="436340"/>
                </a:moveTo>
                <a:cubicBezTo>
                  <a:pt x="140208" y="436340"/>
                  <a:pt x="103537" y="399764"/>
                  <a:pt x="103537" y="354521"/>
                </a:cubicBezTo>
                <a:cubicBezTo>
                  <a:pt x="103537" y="309372"/>
                  <a:pt x="140113" y="272701"/>
                  <a:pt x="185357" y="272701"/>
                </a:cubicBezTo>
                <a:cubicBezTo>
                  <a:pt x="230505" y="272701"/>
                  <a:pt x="267176" y="309277"/>
                  <a:pt x="267176" y="354521"/>
                </a:cubicBezTo>
                <a:cubicBezTo>
                  <a:pt x="267176" y="399669"/>
                  <a:pt x="230505" y="436340"/>
                  <a:pt x="185357" y="436340"/>
                </a:cubicBezTo>
                <a:close/>
                <a:moveTo>
                  <a:pt x="341948" y="550926"/>
                </a:moveTo>
                <a:cubicBezTo>
                  <a:pt x="330232" y="550926"/>
                  <a:pt x="320612" y="542258"/>
                  <a:pt x="318992" y="530924"/>
                </a:cubicBezTo>
                <a:lnTo>
                  <a:pt x="318897" y="530924"/>
                </a:lnTo>
                <a:lnTo>
                  <a:pt x="318802" y="530924"/>
                </a:lnTo>
                <a:cubicBezTo>
                  <a:pt x="317183" y="542258"/>
                  <a:pt x="307562" y="550926"/>
                  <a:pt x="295847" y="550926"/>
                </a:cubicBezTo>
                <a:cubicBezTo>
                  <a:pt x="282988" y="550926"/>
                  <a:pt x="272510" y="540449"/>
                  <a:pt x="272510" y="527590"/>
                </a:cubicBezTo>
                <a:cubicBezTo>
                  <a:pt x="272510" y="523780"/>
                  <a:pt x="273558" y="520160"/>
                  <a:pt x="275177" y="516922"/>
                </a:cubicBezTo>
                <a:lnTo>
                  <a:pt x="275082" y="516922"/>
                </a:lnTo>
                <a:lnTo>
                  <a:pt x="297561" y="471583"/>
                </a:lnTo>
                <a:lnTo>
                  <a:pt x="297561" y="471583"/>
                </a:lnTo>
                <a:cubicBezTo>
                  <a:pt x="301181" y="463391"/>
                  <a:pt x="309372" y="457676"/>
                  <a:pt x="318802" y="457676"/>
                </a:cubicBezTo>
                <a:cubicBezTo>
                  <a:pt x="328232" y="457676"/>
                  <a:pt x="336423" y="463391"/>
                  <a:pt x="340043" y="471583"/>
                </a:cubicBezTo>
                <a:lnTo>
                  <a:pt x="340043" y="471583"/>
                </a:lnTo>
                <a:lnTo>
                  <a:pt x="362522" y="516922"/>
                </a:lnTo>
                <a:lnTo>
                  <a:pt x="362426" y="516922"/>
                </a:lnTo>
                <a:cubicBezTo>
                  <a:pt x="364046" y="520160"/>
                  <a:pt x="365093" y="523685"/>
                  <a:pt x="365093" y="527590"/>
                </a:cubicBezTo>
                <a:cubicBezTo>
                  <a:pt x="365284" y="540449"/>
                  <a:pt x="354806" y="550926"/>
                  <a:pt x="341948" y="550926"/>
                </a:cubicBezTo>
                <a:close/>
                <a:moveTo>
                  <a:pt x="452533" y="436340"/>
                </a:moveTo>
                <a:cubicBezTo>
                  <a:pt x="407384" y="436340"/>
                  <a:pt x="370713" y="399764"/>
                  <a:pt x="370713" y="354521"/>
                </a:cubicBezTo>
                <a:cubicBezTo>
                  <a:pt x="370713" y="309372"/>
                  <a:pt x="407289" y="272701"/>
                  <a:pt x="452533" y="272701"/>
                </a:cubicBezTo>
                <a:cubicBezTo>
                  <a:pt x="497681" y="272701"/>
                  <a:pt x="534353" y="309277"/>
                  <a:pt x="534353" y="354521"/>
                </a:cubicBezTo>
                <a:cubicBezTo>
                  <a:pt x="534257" y="399669"/>
                  <a:pt x="497681" y="436340"/>
                  <a:pt x="452533" y="436340"/>
                </a:cubicBezTo>
                <a:close/>
              </a:path>
            </a:pathLst>
          </a:custGeom>
          <a:solidFill>
            <a:srgbClr val="009CB4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pic>
        <p:nvPicPr>
          <p:cNvPr id="31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A5D3B7CD-D78F-4D63-B625-589ACE65B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29" name="WEITER">
            <a:extLst>
              <a:ext uri="{FF2B5EF4-FFF2-40B4-BE49-F238E27FC236}">
                <a16:creationId xmlns:a16="http://schemas.microsoft.com/office/drawing/2014/main" id="{3A37A032-83B8-48B7-9B9F-F0A0841D538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E2E2EED-89C5-4F08-A2D9-435D6CA886E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67CA3951-D442-4B70-96B1-C63A87F12C2F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33" name="Gerader Verbinder 32">
                <a:extLst>
                  <a:ext uri="{FF2B5EF4-FFF2-40B4-BE49-F238E27FC236}">
                    <a16:creationId xmlns:a16="http://schemas.microsoft.com/office/drawing/2014/main" id="{20FB7867-C8A6-48BF-A997-FFA706D835E7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Gerader Verbinder 40">
                <a:extLst>
                  <a:ext uri="{FF2B5EF4-FFF2-40B4-BE49-F238E27FC236}">
                    <a16:creationId xmlns:a16="http://schemas.microsoft.com/office/drawing/2014/main" id="{31118555-8450-438A-9830-3D6F8740E2AE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8904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5" dur="2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67" grpId="0" animBg="1"/>
          <p:bldP spid="73" grpId="0" animBg="1"/>
          <p:bldP spid="73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2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67" grpId="0" animBg="1"/>
          <p:bldP spid="73" grpId="0" animBg="1"/>
          <p:bldP spid="73" grpId="1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Fotografien und </a:t>
            </a:r>
            <a:br>
              <a:rPr lang="de-DE" dirty="0"/>
            </a:br>
            <a:r>
              <a:rPr lang="de-DE" dirty="0"/>
              <a:t>andere Lichtbilder</a:t>
            </a:r>
          </a:p>
        </p:txBody>
      </p:sp>
      <p:sp>
        <p:nvSpPr>
          <p:cNvPr id="12" name="5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980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Unter den gleichen Voraussetzungen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sind auch Fotografien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urheberrechtlich geschützt</a:t>
            </a:r>
            <a:r>
              <a:rPr lang="de-DE" sz="1400" dirty="0">
                <a:solidFill>
                  <a:schemeClr val="bg1"/>
                </a:solidFill>
              </a:rPr>
              <a:t>. Fotografien und andere Lichtbilder können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zudem durch ein Leistungsschutzrecht nach § 72 UrhG geschützt</a:t>
            </a:r>
            <a:r>
              <a:rPr lang="de-DE" sz="1400" dirty="0">
                <a:solidFill>
                  <a:schemeClr val="bg1"/>
                </a:solidFill>
              </a:rPr>
              <a:t> sein. Inhaber*in der Schutzrechte ist grundsätzlich die / der Fotograf*in bzw. </a:t>
            </a:r>
            <a:r>
              <a:rPr lang="en-US" sz="1400" spc="-1" dirty="0" err="1">
                <a:solidFill>
                  <a:schemeClr val="bg1"/>
                </a:solidFill>
              </a:rPr>
              <a:t>diejenige</a:t>
            </a:r>
            <a:r>
              <a:rPr lang="en-US" sz="1400" spc="-1" dirty="0">
                <a:solidFill>
                  <a:schemeClr val="bg1"/>
                </a:solidFill>
              </a:rPr>
              <a:t> Person, die </a:t>
            </a:r>
            <a:r>
              <a:rPr lang="en-US" sz="1400" spc="-1" dirty="0" err="1">
                <a:solidFill>
                  <a:schemeClr val="bg1"/>
                </a:solidFill>
              </a:rPr>
              <a:t>die</a:t>
            </a:r>
            <a:r>
              <a:rPr lang="en-US" sz="1400" spc="-1" dirty="0">
                <a:solidFill>
                  <a:schemeClr val="bg1"/>
                </a:solidFill>
              </a:rPr>
              <a:t> </a:t>
            </a:r>
            <a:r>
              <a:rPr lang="en-US" sz="1400" spc="-1" dirty="0" err="1">
                <a:solidFill>
                  <a:schemeClr val="bg1"/>
                </a:solidFill>
              </a:rPr>
              <a:t>Einzelheiten</a:t>
            </a:r>
            <a:r>
              <a:rPr lang="en-US" sz="1400" spc="-1" dirty="0">
                <a:solidFill>
                  <a:schemeClr val="bg1"/>
                </a:solidFill>
              </a:rPr>
              <a:t> der </a:t>
            </a:r>
            <a:r>
              <a:rPr lang="en-US" sz="1400" spc="-1" dirty="0" err="1">
                <a:solidFill>
                  <a:schemeClr val="bg1"/>
                </a:solidFill>
              </a:rPr>
              <a:t>Aufnahmen</a:t>
            </a:r>
            <a:r>
              <a:rPr lang="en-US" sz="1400" spc="-1" dirty="0">
                <a:solidFill>
                  <a:schemeClr val="bg1"/>
                </a:solidFill>
              </a:rPr>
              <a:t> </a:t>
            </a:r>
            <a:r>
              <a:rPr lang="en-US" sz="1400" spc="-1" dirty="0" err="1">
                <a:solidFill>
                  <a:schemeClr val="bg1"/>
                </a:solidFill>
              </a:rPr>
              <a:t>festlegt</a:t>
            </a:r>
            <a:r>
              <a:rPr lang="en-US" sz="1400" b="1" spc="-1" dirty="0">
                <a:solidFill>
                  <a:schemeClr val="bg1"/>
                </a:solidFill>
              </a:rPr>
              <a:t>.</a:t>
            </a:r>
            <a:endParaRPr lang="de-DE" sz="1400" dirty="0">
              <a:solidFill>
                <a:schemeClr val="bg1"/>
              </a:solidFill>
            </a:endParaRPr>
          </a:p>
        </p:txBody>
      </p: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3579712"/>
            <a:ext cx="0" cy="1980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Hierunter fallen neben Fotografien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auch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Aufnahmen aus bildgebenden Verfahren</a:t>
            </a:r>
            <a:r>
              <a:rPr lang="de-DE" sz="1400" dirty="0">
                <a:solidFill>
                  <a:schemeClr val="bg1"/>
                </a:solidFill>
              </a:rPr>
              <a:t>, wie z.B. Röntgen-, Kernspin- und Computertomografiebilder, digital aufgenommene Bilder sowie Fotografien und Einzelbilder aus Filmen.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cxnSp>
        <p:nvCxnSpPr>
          <p:cNvPr id="41" name="Gerader Verbinder 3">
            <a:extLst>
              <a:ext uri="{FF2B5EF4-FFF2-40B4-BE49-F238E27FC236}">
                <a16:creationId xmlns:a16="http://schemas.microsoft.com/office/drawing/2014/main" id="{92E91C28-E897-40AE-AE66-722E009B8B23}"/>
              </a:ext>
            </a:extLst>
          </p:cNvPr>
          <p:cNvCxnSpPr>
            <a:cxnSpLocks/>
          </p:cNvCxnSpPr>
          <p:nvPr/>
        </p:nvCxnSpPr>
        <p:spPr bwMode="gray">
          <a:xfrm flipV="1">
            <a:off x="8247159" y="3579712"/>
            <a:ext cx="0" cy="1980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Inhalt 3">
            <a:extLst>
              <a:ext uri="{FF2B5EF4-FFF2-40B4-BE49-F238E27FC236}">
                <a16:creationId xmlns:a16="http://schemas.microsoft.com/office/drawing/2014/main" id="{604CDB66-D0E5-4ABF-9E77-63D34A7D8641}"/>
              </a:ext>
            </a:extLst>
          </p:cNvPr>
          <p:cNvSpPr>
            <a:spLocks noGrp="1"/>
          </p:cNvSpPr>
          <p:nvPr>
            <p:ph sz="half" idx="14"/>
          </p:nvPr>
        </p:nvSpPr>
        <p:spPr bwMode="gray">
          <a:xfrm>
            <a:off x="8247159" y="2944800"/>
            <a:ext cx="3402441" cy="3060000"/>
          </a:xfrm>
        </p:spPr>
        <p:txBody>
          <a:bodyPr lIns="144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Insbesondere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im Rahmen von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Dienst- / Arbeitsverträgen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DE" sz="1400" dirty="0">
                <a:solidFill>
                  <a:schemeClr val="bg1"/>
                </a:solidFill>
              </a:rPr>
              <a:t>können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der Dienstherrin / dem Dienstherrn Veröffentlichungs- und Nutzungsrechte eingeräumt werden, wenn die Lichtbilder im Rahmen einer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weisungsabhängigen Tätigkeit </a:t>
            </a:r>
            <a:r>
              <a:rPr lang="de-DE" sz="1400" dirty="0">
                <a:solidFill>
                  <a:schemeClr val="bg1"/>
                </a:solidFill>
              </a:rPr>
              <a:t>geschaffen wurden oder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abweichende Vereinbarungen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bg1"/>
                </a:solidFill>
              </a:rPr>
              <a:t>getroffen werden.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grpSp>
        <p:nvGrpSpPr>
          <p:cNvPr id="34" name="ICON 1">
            <a:extLst>
              <a:ext uri="{FF2B5EF4-FFF2-40B4-BE49-F238E27FC236}">
                <a16:creationId xmlns:a16="http://schemas.microsoft.com/office/drawing/2014/main" id="{85FE024E-6CBA-4EB1-B555-1E31966242B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18356" y="2703543"/>
            <a:ext cx="695325" cy="523875"/>
            <a:chOff x="5742781" y="3167062"/>
            <a:chExt cx="695325" cy="523875"/>
          </a:xfrm>
        </p:grpSpPr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D77DDC87-9CFF-4746-853B-77A7EE2E83F3}"/>
                </a:ext>
              </a:extLst>
            </p:cNvPr>
            <p:cNvSpPr/>
            <p:nvPr/>
          </p:nvSpPr>
          <p:spPr bwMode="gray">
            <a:xfrm>
              <a:off x="5742781" y="3167062"/>
              <a:ext cx="695325" cy="523875"/>
            </a:xfrm>
            <a:custGeom>
              <a:avLst/>
              <a:gdLst>
                <a:gd name="connsiteX0" fmla="*/ 0 w 695325"/>
                <a:gd name="connsiteY0" fmla="*/ 526733 h 523875"/>
                <a:gd name="connsiteX1" fmla="*/ 0 w 695325"/>
                <a:gd name="connsiteY1" fmla="*/ 0 h 523875"/>
                <a:gd name="connsiteX2" fmla="*/ 700088 w 695325"/>
                <a:gd name="connsiteY2" fmla="*/ 0 h 523875"/>
                <a:gd name="connsiteX3" fmla="*/ 700088 w 695325"/>
                <a:gd name="connsiteY3" fmla="*/ 526733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325" h="523875">
                  <a:moveTo>
                    <a:pt x="0" y="526733"/>
                  </a:moveTo>
                  <a:lnTo>
                    <a:pt x="0" y="0"/>
                  </a:lnTo>
                  <a:lnTo>
                    <a:pt x="700088" y="0"/>
                  </a:lnTo>
                  <a:lnTo>
                    <a:pt x="700088" y="526733"/>
                  </a:ln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3472B9C0-D853-4982-B9C3-E2B60070046E}"/>
                </a:ext>
              </a:extLst>
            </p:cNvPr>
            <p:cNvGrpSpPr/>
            <p:nvPr/>
          </p:nvGrpSpPr>
          <p:grpSpPr bwMode="gray">
            <a:xfrm>
              <a:off x="5847080" y="3254406"/>
              <a:ext cx="489680" cy="347282"/>
              <a:chOff x="5847080" y="3254406"/>
              <a:chExt cx="489680" cy="347282"/>
            </a:xfrm>
          </p:grpSpPr>
          <p:sp>
            <p:nvSpPr>
              <p:cNvPr id="37" name="Freihandform: Form 36">
                <a:extLst>
                  <a:ext uri="{FF2B5EF4-FFF2-40B4-BE49-F238E27FC236}">
                    <a16:creationId xmlns:a16="http://schemas.microsoft.com/office/drawing/2014/main" id="{5F9B64AA-8995-4D46-9B9F-485915A9C400}"/>
                  </a:ext>
                </a:extLst>
              </p:cNvPr>
              <p:cNvSpPr/>
              <p:nvPr/>
            </p:nvSpPr>
            <p:spPr bwMode="gray">
              <a:xfrm>
                <a:off x="5895181" y="3254406"/>
                <a:ext cx="114300" cy="114300"/>
              </a:xfrm>
              <a:custGeom>
                <a:avLst/>
                <a:gdLst>
                  <a:gd name="connsiteX0" fmla="*/ 114300 w 114300"/>
                  <a:gd name="connsiteY0" fmla="*/ 57150 h 114300"/>
                  <a:gd name="connsiteX1" fmla="*/ 57150 w 114300"/>
                  <a:gd name="connsiteY1" fmla="*/ 114300 h 114300"/>
                  <a:gd name="connsiteX2" fmla="*/ 0 w 114300"/>
                  <a:gd name="connsiteY2" fmla="*/ 57150 h 114300"/>
                  <a:gd name="connsiteX3" fmla="*/ 57150 w 114300"/>
                  <a:gd name="connsiteY3" fmla="*/ 0 h 114300"/>
                  <a:gd name="connsiteX4" fmla="*/ 114300 w 114300"/>
                  <a:gd name="connsiteY4" fmla="*/ 5715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00" h="114300">
                    <a:moveTo>
                      <a:pt x="114300" y="57150"/>
                    </a:moveTo>
                    <a:cubicBezTo>
                      <a:pt x="114300" y="88713"/>
                      <a:pt x="88713" y="114300"/>
                      <a:pt x="57150" y="114300"/>
                    </a:cubicBezTo>
                    <a:cubicBezTo>
                      <a:pt x="25587" y="114300"/>
                      <a:pt x="0" y="88713"/>
                      <a:pt x="0" y="57150"/>
                    </a:cubicBezTo>
                    <a:cubicBezTo>
                      <a:pt x="0" y="25587"/>
                      <a:pt x="25587" y="0"/>
                      <a:pt x="57150" y="0"/>
                    </a:cubicBezTo>
                    <a:cubicBezTo>
                      <a:pt x="88713" y="0"/>
                      <a:pt x="114300" y="25587"/>
                      <a:pt x="114300" y="57150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E72FEDFD-3C05-472B-8B35-6A39A342DBBD}"/>
                  </a:ext>
                </a:extLst>
              </p:cNvPr>
              <p:cNvSpPr/>
              <p:nvPr/>
            </p:nvSpPr>
            <p:spPr bwMode="gray">
              <a:xfrm>
                <a:off x="5847080" y="3420713"/>
                <a:ext cx="323850" cy="180975"/>
              </a:xfrm>
              <a:custGeom>
                <a:avLst/>
                <a:gdLst>
                  <a:gd name="connsiteX0" fmla="*/ 0 w 323850"/>
                  <a:gd name="connsiteY0" fmla="*/ 185738 h 180975"/>
                  <a:gd name="connsiteX1" fmla="*/ 185738 w 323850"/>
                  <a:gd name="connsiteY1" fmla="*/ 0 h 180975"/>
                  <a:gd name="connsiteX2" fmla="*/ 329089 w 323850"/>
                  <a:gd name="connsiteY2" fmla="*/ 143256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3850" h="180975">
                    <a:moveTo>
                      <a:pt x="0" y="185738"/>
                    </a:moveTo>
                    <a:lnTo>
                      <a:pt x="185738" y="0"/>
                    </a:lnTo>
                    <a:lnTo>
                      <a:pt x="329089" y="143256"/>
                    </a:ln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9" name="Freihandform: Form 38">
                <a:extLst>
                  <a:ext uri="{FF2B5EF4-FFF2-40B4-BE49-F238E27FC236}">
                    <a16:creationId xmlns:a16="http://schemas.microsoft.com/office/drawing/2014/main" id="{8F1520EC-D8B4-439C-9A9C-67558D9F0BB4}"/>
                  </a:ext>
                </a:extLst>
              </p:cNvPr>
              <p:cNvSpPr/>
              <p:nvPr/>
            </p:nvSpPr>
            <p:spPr bwMode="gray">
              <a:xfrm>
                <a:off x="6089110" y="3344513"/>
                <a:ext cx="247650" cy="123825"/>
              </a:xfrm>
              <a:custGeom>
                <a:avLst/>
                <a:gdLst>
                  <a:gd name="connsiteX0" fmla="*/ 0 w 247650"/>
                  <a:gd name="connsiteY0" fmla="*/ 124682 h 123825"/>
                  <a:gd name="connsiteX1" fmla="*/ 124682 w 247650"/>
                  <a:gd name="connsiteY1" fmla="*/ 0 h 123825"/>
                  <a:gd name="connsiteX2" fmla="*/ 249460 w 247650"/>
                  <a:gd name="connsiteY2" fmla="*/ 124682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7650" h="123825">
                    <a:moveTo>
                      <a:pt x="0" y="124682"/>
                    </a:moveTo>
                    <a:lnTo>
                      <a:pt x="124682" y="0"/>
                    </a:lnTo>
                    <a:lnTo>
                      <a:pt x="249460" y="124682"/>
                    </a:ln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40" name="ICON 2">
            <a:extLst>
              <a:ext uri="{FF2B5EF4-FFF2-40B4-BE49-F238E27FC236}">
                <a16:creationId xmlns:a16="http://schemas.microsoft.com/office/drawing/2014/main" id="{CCE20A96-34A2-4625-BE90-0F4975BA6F1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371246" y="2419076"/>
            <a:ext cx="542925" cy="676275"/>
            <a:chOff x="1394618" y="2303710"/>
            <a:chExt cx="542925" cy="676275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818666D1-483E-4589-9B43-1ED59DE71F16}"/>
                </a:ext>
              </a:extLst>
            </p:cNvPr>
            <p:cNvSpPr/>
            <p:nvPr/>
          </p:nvSpPr>
          <p:spPr bwMode="gray">
            <a:xfrm>
              <a:off x="1394618" y="2303710"/>
              <a:ext cx="542925" cy="676275"/>
            </a:xfrm>
            <a:custGeom>
              <a:avLst/>
              <a:gdLst>
                <a:gd name="connsiteX0" fmla="*/ 228600 w 542925"/>
                <a:gd name="connsiteY0" fmla="*/ 646367 h 676275"/>
                <a:gd name="connsiteX1" fmla="*/ 275939 w 542925"/>
                <a:gd name="connsiteY1" fmla="*/ 677894 h 676275"/>
                <a:gd name="connsiteX2" fmla="*/ 323279 w 542925"/>
                <a:gd name="connsiteY2" fmla="*/ 646367 h 676275"/>
                <a:gd name="connsiteX3" fmla="*/ 551879 w 542925"/>
                <a:gd name="connsiteY3" fmla="*/ 220694 h 676275"/>
                <a:gd name="connsiteX4" fmla="*/ 551879 w 542925"/>
                <a:gd name="connsiteY4" fmla="*/ 90678 h 676275"/>
                <a:gd name="connsiteX5" fmla="*/ 275844 w 542925"/>
                <a:gd name="connsiteY5" fmla="*/ 0 h 676275"/>
                <a:gd name="connsiteX6" fmla="*/ 0 w 542925"/>
                <a:gd name="connsiteY6" fmla="*/ 90678 h 676275"/>
                <a:gd name="connsiteX7" fmla="*/ 0 w 542925"/>
                <a:gd name="connsiteY7" fmla="*/ 220790 h 676275"/>
                <a:gd name="connsiteX8" fmla="*/ 228600 w 542925"/>
                <a:gd name="connsiteY8" fmla="*/ 646367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676275">
                  <a:moveTo>
                    <a:pt x="228600" y="646367"/>
                  </a:moveTo>
                  <a:lnTo>
                    <a:pt x="275939" y="677894"/>
                  </a:lnTo>
                  <a:lnTo>
                    <a:pt x="323279" y="646367"/>
                  </a:lnTo>
                  <a:cubicBezTo>
                    <a:pt x="465106" y="551783"/>
                    <a:pt x="551879" y="390239"/>
                    <a:pt x="551879" y="220694"/>
                  </a:cubicBezTo>
                  <a:lnTo>
                    <a:pt x="551879" y="90678"/>
                  </a:lnTo>
                  <a:lnTo>
                    <a:pt x="275844" y="0"/>
                  </a:lnTo>
                  <a:lnTo>
                    <a:pt x="0" y="90678"/>
                  </a:lnTo>
                  <a:lnTo>
                    <a:pt x="0" y="220790"/>
                  </a:lnTo>
                  <a:cubicBezTo>
                    <a:pt x="0" y="390144"/>
                    <a:pt x="86678" y="551783"/>
                    <a:pt x="228600" y="646367"/>
                  </a:cubicBezTo>
                  <a:close/>
                </a:path>
              </a:pathLst>
            </a:custGeom>
            <a:solidFill>
              <a:srgbClr val="009CB4"/>
            </a:solidFill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43" name="Grafik 37">
              <a:extLst>
                <a:ext uri="{FF2B5EF4-FFF2-40B4-BE49-F238E27FC236}">
                  <a16:creationId xmlns:a16="http://schemas.microsoft.com/office/drawing/2014/main" id="{E57DB806-1584-4FAB-89E8-3B7168E2E4F4}"/>
                </a:ext>
              </a:extLst>
            </p:cNvPr>
            <p:cNvGrpSpPr/>
            <p:nvPr/>
          </p:nvGrpSpPr>
          <p:grpSpPr bwMode="gray">
            <a:xfrm>
              <a:off x="1499061" y="2506164"/>
              <a:ext cx="336898" cy="173882"/>
              <a:chOff x="5944235" y="3333083"/>
              <a:chExt cx="295275" cy="152400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CC0CB2A5-B10C-4814-94A5-229A87AC8500}"/>
                  </a:ext>
                </a:extLst>
              </p:cNvPr>
              <p:cNvSpPr/>
              <p:nvPr/>
            </p:nvSpPr>
            <p:spPr bwMode="gray">
              <a:xfrm>
                <a:off x="5944235" y="3333083"/>
                <a:ext cx="57150" cy="152400"/>
              </a:xfrm>
              <a:custGeom>
                <a:avLst/>
                <a:gdLst>
                  <a:gd name="connsiteX0" fmla="*/ 51816 w 57150"/>
                  <a:gd name="connsiteY0" fmla="*/ 105727 h 152400"/>
                  <a:gd name="connsiteX1" fmla="*/ 60674 w 57150"/>
                  <a:gd name="connsiteY1" fmla="*/ 124016 h 152400"/>
                  <a:gd name="connsiteX2" fmla="*/ 50864 w 57150"/>
                  <a:gd name="connsiteY2" fmla="*/ 145066 h 152400"/>
                  <a:gd name="connsiteX3" fmla="*/ 25813 w 57150"/>
                  <a:gd name="connsiteY3" fmla="*/ 153162 h 152400"/>
                  <a:gd name="connsiteX4" fmla="*/ 2286 w 57150"/>
                  <a:gd name="connsiteY4" fmla="*/ 147638 h 152400"/>
                  <a:gd name="connsiteX5" fmla="*/ 2286 w 57150"/>
                  <a:gd name="connsiteY5" fmla="*/ 132112 h 152400"/>
                  <a:gd name="connsiteX6" fmla="*/ 26860 w 57150"/>
                  <a:gd name="connsiteY6" fmla="*/ 139351 h 152400"/>
                  <a:gd name="connsiteX7" fmla="*/ 39624 w 57150"/>
                  <a:gd name="connsiteY7" fmla="*/ 135446 h 152400"/>
                  <a:gd name="connsiteX8" fmla="*/ 44196 w 57150"/>
                  <a:gd name="connsiteY8" fmla="*/ 125635 h 152400"/>
                  <a:gd name="connsiteX9" fmla="*/ 40672 w 57150"/>
                  <a:gd name="connsiteY9" fmla="*/ 116872 h 152400"/>
                  <a:gd name="connsiteX10" fmla="*/ 22955 w 57150"/>
                  <a:gd name="connsiteY10" fmla="*/ 105727 h 152400"/>
                  <a:gd name="connsiteX11" fmla="*/ 0 w 57150"/>
                  <a:gd name="connsiteY11" fmla="*/ 74581 h 152400"/>
                  <a:gd name="connsiteX12" fmla="*/ 14478 w 57150"/>
                  <a:gd name="connsiteY12" fmla="*/ 50578 h 152400"/>
                  <a:gd name="connsiteX13" fmla="*/ 4001 w 57150"/>
                  <a:gd name="connsiteY13" fmla="*/ 28670 h 152400"/>
                  <a:gd name="connsiteX14" fmla="*/ 13240 w 57150"/>
                  <a:gd name="connsiteY14" fmla="*/ 8096 h 152400"/>
                  <a:gd name="connsiteX15" fmla="*/ 37529 w 57150"/>
                  <a:gd name="connsiteY15" fmla="*/ 0 h 152400"/>
                  <a:gd name="connsiteX16" fmla="*/ 59055 w 57150"/>
                  <a:gd name="connsiteY16" fmla="*/ 4191 h 152400"/>
                  <a:gd name="connsiteX17" fmla="*/ 59055 w 57150"/>
                  <a:gd name="connsiteY17" fmla="*/ 19717 h 152400"/>
                  <a:gd name="connsiteX18" fmla="*/ 37147 w 57150"/>
                  <a:gd name="connsiteY18" fmla="*/ 13621 h 152400"/>
                  <a:gd name="connsiteX19" fmla="*/ 20574 w 57150"/>
                  <a:gd name="connsiteY19" fmla="*/ 27813 h 152400"/>
                  <a:gd name="connsiteX20" fmla="*/ 24575 w 57150"/>
                  <a:gd name="connsiteY20" fmla="*/ 37624 h 152400"/>
                  <a:gd name="connsiteX21" fmla="*/ 44577 w 57150"/>
                  <a:gd name="connsiteY21" fmla="*/ 49720 h 152400"/>
                  <a:gd name="connsiteX22" fmla="*/ 66484 w 57150"/>
                  <a:gd name="connsiteY22" fmla="*/ 78581 h 152400"/>
                  <a:gd name="connsiteX23" fmla="*/ 51816 w 57150"/>
                  <a:gd name="connsiteY23" fmla="*/ 105727 h 152400"/>
                  <a:gd name="connsiteX24" fmla="*/ 26289 w 57150"/>
                  <a:gd name="connsiteY24" fmla="*/ 57531 h 152400"/>
                  <a:gd name="connsiteX25" fmla="*/ 16383 w 57150"/>
                  <a:gd name="connsiteY25" fmla="*/ 73152 h 152400"/>
                  <a:gd name="connsiteX26" fmla="*/ 21908 w 57150"/>
                  <a:gd name="connsiteY26" fmla="*/ 85630 h 152400"/>
                  <a:gd name="connsiteX27" fmla="*/ 41339 w 57150"/>
                  <a:gd name="connsiteY27" fmla="*/ 97155 h 152400"/>
                  <a:gd name="connsiteX28" fmla="*/ 50006 w 57150"/>
                  <a:gd name="connsiteY28" fmla="*/ 80200 h 152400"/>
                  <a:gd name="connsiteX29" fmla="*/ 44863 w 57150"/>
                  <a:gd name="connsiteY29" fmla="*/ 68104 h 152400"/>
                  <a:gd name="connsiteX30" fmla="*/ 26289 w 57150"/>
                  <a:gd name="connsiteY30" fmla="*/ 57531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7150" h="152400">
                    <a:moveTo>
                      <a:pt x="51816" y="105727"/>
                    </a:moveTo>
                    <a:cubicBezTo>
                      <a:pt x="57721" y="110585"/>
                      <a:pt x="60674" y="116681"/>
                      <a:pt x="60674" y="124016"/>
                    </a:cubicBezTo>
                    <a:cubicBezTo>
                      <a:pt x="60674" y="132683"/>
                      <a:pt x="57436" y="139732"/>
                      <a:pt x="50864" y="145066"/>
                    </a:cubicBezTo>
                    <a:cubicBezTo>
                      <a:pt x="44291" y="150400"/>
                      <a:pt x="35909" y="153162"/>
                      <a:pt x="25813" y="153162"/>
                    </a:cubicBezTo>
                    <a:cubicBezTo>
                      <a:pt x="17240" y="153162"/>
                      <a:pt x="9335" y="151352"/>
                      <a:pt x="2286" y="147638"/>
                    </a:cubicBezTo>
                    <a:lnTo>
                      <a:pt x="2286" y="132112"/>
                    </a:lnTo>
                    <a:cubicBezTo>
                      <a:pt x="10859" y="136970"/>
                      <a:pt x="19050" y="139351"/>
                      <a:pt x="26860" y="139351"/>
                    </a:cubicBezTo>
                    <a:cubicBezTo>
                      <a:pt x="32385" y="139351"/>
                      <a:pt x="36671" y="138017"/>
                      <a:pt x="39624" y="135446"/>
                    </a:cubicBezTo>
                    <a:cubicBezTo>
                      <a:pt x="42672" y="132874"/>
                      <a:pt x="44196" y="129635"/>
                      <a:pt x="44196" y="125635"/>
                    </a:cubicBezTo>
                    <a:cubicBezTo>
                      <a:pt x="44196" y="122111"/>
                      <a:pt x="43053" y="119253"/>
                      <a:pt x="40672" y="116872"/>
                    </a:cubicBezTo>
                    <a:cubicBezTo>
                      <a:pt x="38386" y="114491"/>
                      <a:pt x="32385" y="110776"/>
                      <a:pt x="22955" y="105727"/>
                    </a:cubicBezTo>
                    <a:cubicBezTo>
                      <a:pt x="7715" y="97726"/>
                      <a:pt x="0" y="87344"/>
                      <a:pt x="0" y="74581"/>
                    </a:cubicBezTo>
                    <a:cubicBezTo>
                      <a:pt x="0" y="63913"/>
                      <a:pt x="4858" y="55912"/>
                      <a:pt x="14478" y="50578"/>
                    </a:cubicBezTo>
                    <a:cubicBezTo>
                      <a:pt x="7525" y="45148"/>
                      <a:pt x="4001" y="37814"/>
                      <a:pt x="4001" y="28670"/>
                    </a:cubicBezTo>
                    <a:cubicBezTo>
                      <a:pt x="4001" y="20383"/>
                      <a:pt x="7049" y="13526"/>
                      <a:pt x="13240" y="8096"/>
                    </a:cubicBezTo>
                    <a:cubicBezTo>
                      <a:pt x="19431" y="2667"/>
                      <a:pt x="27432" y="0"/>
                      <a:pt x="37529" y="0"/>
                    </a:cubicBezTo>
                    <a:cubicBezTo>
                      <a:pt x="46101" y="0"/>
                      <a:pt x="53245" y="1429"/>
                      <a:pt x="59055" y="4191"/>
                    </a:cubicBezTo>
                    <a:lnTo>
                      <a:pt x="59055" y="19717"/>
                    </a:lnTo>
                    <a:cubicBezTo>
                      <a:pt x="52388" y="15621"/>
                      <a:pt x="45148" y="13621"/>
                      <a:pt x="37147" y="13621"/>
                    </a:cubicBezTo>
                    <a:cubicBezTo>
                      <a:pt x="26098" y="13621"/>
                      <a:pt x="20574" y="18383"/>
                      <a:pt x="20574" y="27813"/>
                    </a:cubicBezTo>
                    <a:cubicBezTo>
                      <a:pt x="20574" y="31432"/>
                      <a:pt x="21908" y="34671"/>
                      <a:pt x="24575" y="37624"/>
                    </a:cubicBezTo>
                    <a:cubicBezTo>
                      <a:pt x="27242" y="40577"/>
                      <a:pt x="33909" y="44577"/>
                      <a:pt x="44577" y="49720"/>
                    </a:cubicBezTo>
                    <a:cubicBezTo>
                      <a:pt x="59246" y="56769"/>
                      <a:pt x="66484" y="66389"/>
                      <a:pt x="66484" y="78581"/>
                    </a:cubicBezTo>
                    <a:cubicBezTo>
                      <a:pt x="66484" y="89630"/>
                      <a:pt x="61627" y="98774"/>
                      <a:pt x="51816" y="105727"/>
                    </a:cubicBezTo>
                    <a:close/>
                    <a:moveTo>
                      <a:pt x="26289" y="57531"/>
                    </a:moveTo>
                    <a:cubicBezTo>
                      <a:pt x="19621" y="60865"/>
                      <a:pt x="16383" y="66103"/>
                      <a:pt x="16383" y="73152"/>
                    </a:cubicBezTo>
                    <a:cubicBezTo>
                      <a:pt x="16383" y="77915"/>
                      <a:pt x="18193" y="82010"/>
                      <a:pt x="21908" y="85630"/>
                    </a:cubicBezTo>
                    <a:cubicBezTo>
                      <a:pt x="25622" y="89249"/>
                      <a:pt x="32099" y="93059"/>
                      <a:pt x="41339" y="97155"/>
                    </a:cubicBezTo>
                    <a:cubicBezTo>
                      <a:pt x="47149" y="92678"/>
                      <a:pt x="50006" y="87058"/>
                      <a:pt x="50006" y="80200"/>
                    </a:cubicBezTo>
                    <a:cubicBezTo>
                      <a:pt x="50006" y="75438"/>
                      <a:pt x="48292" y="71438"/>
                      <a:pt x="44863" y="68104"/>
                    </a:cubicBezTo>
                    <a:cubicBezTo>
                      <a:pt x="41339" y="64960"/>
                      <a:pt x="35147" y="61341"/>
                      <a:pt x="26289" y="5753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BE12E532-8EA2-4160-83D8-F3FAF5133AAB}"/>
                  </a:ext>
                </a:extLst>
              </p:cNvPr>
              <p:cNvSpPr/>
              <p:nvPr/>
            </p:nvSpPr>
            <p:spPr bwMode="gray">
              <a:xfrm>
                <a:off x="6058439" y="3338607"/>
                <a:ext cx="85725" cy="133350"/>
              </a:xfrm>
              <a:custGeom>
                <a:avLst/>
                <a:gdLst>
                  <a:gd name="connsiteX0" fmla="*/ 89726 w 85725"/>
                  <a:gd name="connsiteY0" fmla="*/ 9334 h 133350"/>
                  <a:gd name="connsiteX1" fmla="*/ 81915 w 85725"/>
                  <a:gd name="connsiteY1" fmla="*/ 23336 h 133350"/>
                  <a:gd name="connsiteX2" fmla="*/ 72200 w 85725"/>
                  <a:gd name="connsiteY2" fmla="*/ 42101 h 133350"/>
                  <a:gd name="connsiteX3" fmla="*/ 61722 w 85725"/>
                  <a:gd name="connsiteY3" fmla="*/ 64580 h 133350"/>
                  <a:gd name="connsiteX4" fmla="*/ 51816 w 85725"/>
                  <a:gd name="connsiteY4" fmla="*/ 89344 h 133350"/>
                  <a:gd name="connsiteX5" fmla="*/ 43720 w 85725"/>
                  <a:gd name="connsiteY5" fmla="*/ 115253 h 133350"/>
                  <a:gd name="connsiteX6" fmla="*/ 38672 w 85725"/>
                  <a:gd name="connsiteY6" fmla="*/ 141065 h 133350"/>
                  <a:gd name="connsiteX7" fmla="*/ 21336 w 85725"/>
                  <a:gd name="connsiteY7" fmla="*/ 141065 h 133350"/>
                  <a:gd name="connsiteX8" fmla="*/ 26765 w 85725"/>
                  <a:gd name="connsiteY8" fmla="*/ 115348 h 133350"/>
                  <a:gd name="connsiteX9" fmla="*/ 35147 w 85725"/>
                  <a:gd name="connsiteY9" fmla="*/ 89535 h 133350"/>
                  <a:gd name="connsiteX10" fmla="*/ 45053 w 85725"/>
                  <a:gd name="connsiteY10" fmla="*/ 65151 h 133350"/>
                  <a:gd name="connsiteX11" fmla="*/ 55150 w 85725"/>
                  <a:gd name="connsiteY11" fmla="*/ 43625 h 133350"/>
                  <a:gd name="connsiteX12" fmla="*/ 64199 w 85725"/>
                  <a:gd name="connsiteY12" fmla="*/ 26289 h 133350"/>
                  <a:gd name="connsiteX13" fmla="*/ 70771 w 85725"/>
                  <a:gd name="connsiteY13" fmla="*/ 14573 h 133350"/>
                  <a:gd name="connsiteX14" fmla="*/ 0 w 85725"/>
                  <a:gd name="connsiteY14" fmla="*/ 14573 h 133350"/>
                  <a:gd name="connsiteX15" fmla="*/ 0 w 85725"/>
                  <a:gd name="connsiteY15" fmla="*/ 0 h 133350"/>
                  <a:gd name="connsiteX16" fmla="*/ 89726 w 85725"/>
                  <a:gd name="connsiteY16" fmla="*/ 0 h 133350"/>
                  <a:gd name="connsiteX17" fmla="*/ 89726 w 85725"/>
                  <a:gd name="connsiteY17" fmla="*/ 9334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5725" h="133350">
                    <a:moveTo>
                      <a:pt x="89726" y="9334"/>
                    </a:moveTo>
                    <a:cubicBezTo>
                      <a:pt x="87535" y="13049"/>
                      <a:pt x="84963" y="17717"/>
                      <a:pt x="81915" y="23336"/>
                    </a:cubicBezTo>
                    <a:cubicBezTo>
                      <a:pt x="78867" y="28956"/>
                      <a:pt x="75629" y="35147"/>
                      <a:pt x="72200" y="42101"/>
                    </a:cubicBezTo>
                    <a:cubicBezTo>
                      <a:pt x="68771" y="49054"/>
                      <a:pt x="65342" y="56579"/>
                      <a:pt x="61722" y="64580"/>
                    </a:cubicBezTo>
                    <a:cubicBezTo>
                      <a:pt x="58103" y="72581"/>
                      <a:pt x="54864" y="80867"/>
                      <a:pt x="51816" y="89344"/>
                    </a:cubicBezTo>
                    <a:cubicBezTo>
                      <a:pt x="48768" y="97822"/>
                      <a:pt x="46006" y="106489"/>
                      <a:pt x="43720" y="115253"/>
                    </a:cubicBezTo>
                    <a:cubicBezTo>
                      <a:pt x="41434" y="124015"/>
                      <a:pt x="39719" y="132588"/>
                      <a:pt x="38672" y="141065"/>
                    </a:cubicBezTo>
                    <a:lnTo>
                      <a:pt x="21336" y="141065"/>
                    </a:lnTo>
                    <a:cubicBezTo>
                      <a:pt x="22479" y="132683"/>
                      <a:pt x="24384" y="124111"/>
                      <a:pt x="26765" y="115348"/>
                    </a:cubicBezTo>
                    <a:cubicBezTo>
                      <a:pt x="29242" y="106585"/>
                      <a:pt x="32004" y="98012"/>
                      <a:pt x="35147" y="89535"/>
                    </a:cubicBezTo>
                    <a:cubicBezTo>
                      <a:pt x="38291" y="81058"/>
                      <a:pt x="41529" y="72961"/>
                      <a:pt x="45053" y="65151"/>
                    </a:cubicBezTo>
                    <a:cubicBezTo>
                      <a:pt x="48578" y="57340"/>
                      <a:pt x="51911" y="50197"/>
                      <a:pt x="55150" y="43625"/>
                    </a:cubicBezTo>
                    <a:cubicBezTo>
                      <a:pt x="58388" y="37052"/>
                      <a:pt x="61436" y="31242"/>
                      <a:pt x="64199" y="26289"/>
                    </a:cubicBezTo>
                    <a:cubicBezTo>
                      <a:pt x="66961" y="21241"/>
                      <a:pt x="69056" y="17335"/>
                      <a:pt x="70771" y="14573"/>
                    </a:cubicBezTo>
                    <a:lnTo>
                      <a:pt x="0" y="14573"/>
                    </a:lnTo>
                    <a:lnTo>
                      <a:pt x="0" y="0"/>
                    </a:lnTo>
                    <a:lnTo>
                      <a:pt x="89726" y="0"/>
                    </a:lnTo>
                    <a:lnTo>
                      <a:pt x="89726" y="9334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860D9A0B-CEDE-4BA8-8BDC-3031D9D9D842}"/>
                  </a:ext>
                </a:extLst>
              </p:cNvPr>
              <p:cNvSpPr/>
              <p:nvPr/>
            </p:nvSpPr>
            <p:spPr bwMode="gray">
              <a:xfrm>
                <a:off x="6158547" y="3336035"/>
                <a:ext cx="85725" cy="142875"/>
              </a:xfrm>
              <a:custGeom>
                <a:avLst/>
                <a:gdLst>
                  <a:gd name="connsiteX0" fmla="*/ 65151 w 85725"/>
                  <a:gd name="connsiteY0" fmla="*/ 39529 h 142875"/>
                  <a:gd name="connsiteX1" fmla="*/ 63151 w 85725"/>
                  <a:gd name="connsiteY1" fmla="*/ 28194 h 142875"/>
                  <a:gd name="connsiteX2" fmla="*/ 57626 w 85725"/>
                  <a:gd name="connsiteY2" fmla="*/ 20193 h 142875"/>
                  <a:gd name="connsiteX3" fmla="*/ 49435 w 85725"/>
                  <a:gd name="connsiteY3" fmla="*/ 15431 h 142875"/>
                  <a:gd name="connsiteX4" fmla="*/ 39243 w 85725"/>
                  <a:gd name="connsiteY4" fmla="*/ 13811 h 142875"/>
                  <a:gd name="connsiteX5" fmla="*/ 30004 w 85725"/>
                  <a:gd name="connsiteY5" fmla="*/ 15049 h 142875"/>
                  <a:gd name="connsiteX6" fmla="*/ 21241 w 85725"/>
                  <a:gd name="connsiteY6" fmla="*/ 18574 h 142875"/>
                  <a:gd name="connsiteX7" fmla="*/ 12954 w 85725"/>
                  <a:gd name="connsiteY7" fmla="*/ 24003 h 142875"/>
                  <a:gd name="connsiteX8" fmla="*/ 5524 w 85725"/>
                  <a:gd name="connsiteY8" fmla="*/ 30956 h 142875"/>
                  <a:gd name="connsiteX9" fmla="*/ 5524 w 85725"/>
                  <a:gd name="connsiteY9" fmla="*/ 13621 h 142875"/>
                  <a:gd name="connsiteX10" fmla="*/ 20765 w 85725"/>
                  <a:gd name="connsiteY10" fmla="*/ 3524 h 142875"/>
                  <a:gd name="connsiteX11" fmla="*/ 41243 w 85725"/>
                  <a:gd name="connsiteY11" fmla="*/ 0 h 142875"/>
                  <a:gd name="connsiteX12" fmla="*/ 57245 w 85725"/>
                  <a:gd name="connsiteY12" fmla="*/ 2477 h 142875"/>
                  <a:gd name="connsiteX13" fmla="*/ 70009 w 85725"/>
                  <a:gd name="connsiteY13" fmla="*/ 9811 h 142875"/>
                  <a:gd name="connsiteX14" fmla="*/ 78486 w 85725"/>
                  <a:gd name="connsiteY14" fmla="*/ 21717 h 142875"/>
                  <a:gd name="connsiteX15" fmla="*/ 81629 w 85725"/>
                  <a:gd name="connsiteY15" fmla="*/ 37909 h 142875"/>
                  <a:gd name="connsiteX16" fmla="*/ 79724 w 85725"/>
                  <a:gd name="connsiteY16" fmla="*/ 53054 h 142875"/>
                  <a:gd name="connsiteX17" fmla="*/ 73914 w 85725"/>
                  <a:gd name="connsiteY17" fmla="*/ 65818 h 142875"/>
                  <a:gd name="connsiteX18" fmla="*/ 64103 w 85725"/>
                  <a:gd name="connsiteY18" fmla="*/ 77343 h 142875"/>
                  <a:gd name="connsiteX19" fmla="*/ 50197 w 85725"/>
                  <a:gd name="connsiteY19" fmla="*/ 88583 h 142875"/>
                  <a:gd name="connsiteX20" fmla="*/ 33814 w 85725"/>
                  <a:gd name="connsiteY20" fmla="*/ 100679 h 142875"/>
                  <a:gd name="connsiteX21" fmla="*/ 23622 w 85725"/>
                  <a:gd name="connsiteY21" fmla="*/ 110109 h 142875"/>
                  <a:gd name="connsiteX22" fmla="*/ 18288 w 85725"/>
                  <a:gd name="connsiteY22" fmla="*/ 118872 h 142875"/>
                  <a:gd name="connsiteX23" fmla="*/ 16764 w 85725"/>
                  <a:gd name="connsiteY23" fmla="*/ 128968 h 142875"/>
                  <a:gd name="connsiteX24" fmla="*/ 87058 w 85725"/>
                  <a:gd name="connsiteY24" fmla="*/ 128968 h 142875"/>
                  <a:gd name="connsiteX25" fmla="*/ 87058 w 85725"/>
                  <a:gd name="connsiteY25" fmla="*/ 143447 h 142875"/>
                  <a:gd name="connsiteX26" fmla="*/ 0 w 85725"/>
                  <a:gd name="connsiteY26" fmla="*/ 143447 h 142875"/>
                  <a:gd name="connsiteX27" fmla="*/ 0 w 85725"/>
                  <a:gd name="connsiteY27" fmla="*/ 136493 h 142875"/>
                  <a:gd name="connsiteX28" fmla="*/ 2000 w 85725"/>
                  <a:gd name="connsiteY28" fmla="*/ 120587 h 142875"/>
                  <a:gd name="connsiteX29" fmla="*/ 8477 w 85725"/>
                  <a:gd name="connsiteY29" fmla="*/ 107537 h 142875"/>
                  <a:gd name="connsiteX30" fmla="*/ 20288 w 85725"/>
                  <a:gd name="connsiteY30" fmla="*/ 95155 h 142875"/>
                  <a:gd name="connsiteX31" fmla="*/ 38290 w 85725"/>
                  <a:gd name="connsiteY31" fmla="*/ 81153 h 142875"/>
                  <a:gd name="connsiteX32" fmla="*/ 51149 w 85725"/>
                  <a:gd name="connsiteY32" fmla="*/ 70580 h 142875"/>
                  <a:gd name="connsiteX33" fmla="*/ 59436 w 85725"/>
                  <a:gd name="connsiteY33" fmla="*/ 60579 h 142875"/>
                  <a:gd name="connsiteX34" fmla="*/ 63913 w 85725"/>
                  <a:gd name="connsiteY34" fmla="*/ 50387 h 142875"/>
                  <a:gd name="connsiteX35" fmla="*/ 65151 w 85725"/>
                  <a:gd name="connsiteY35" fmla="*/ 39529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5725" h="142875">
                    <a:moveTo>
                      <a:pt x="65151" y="39529"/>
                    </a:moveTo>
                    <a:cubicBezTo>
                      <a:pt x="65151" y="35243"/>
                      <a:pt x="64484" y="31433"/>
                      <a:pt x="63151" y="28194"/>
                    </a:cubicBezTo>
                    <a:cubicBezTo>
                      <a:pt x="61817" y="24956"/>
                      <a:pt x="60007" y="22289"/>
                      <a:pt x="57626" y="20193"/>
                    </a:cubicBezTo>
                    <a:cubicBezTo>
                      <a:pt x="55340" y="18097"/>
                      <a:pt x="52578" y="16478"/>
                      <a:pt x="49435" y="15431"/>
                    </a:cubicBezTo>
                    <a:cubicBezTo>
                      <a:pt x="46291" y="14383"/>
                      <a:pt x="42863" y="13811"/>
                      <a:pt x="39243" y="13811"/>
                    </a:cubicBezTo>
                    <a:cubicBezTo>
                      <a:pt x="36100" y="13811"/>
                      <a:pt x="33052" y="14192"/>
                      <a:pt x="30004" y="15049"/>
                    </a:cubicBezTo>
                    <a:cubicBezTo>
                      <a:pt x="26956" y="15907"/>
                      <a:pt x="24003" y="17050"/>
                      <a:pt x="21241" y="18574"/>
                    </a:cubicBezTo>
                    <a:cubicBezTo>
                      <a:pt x="18383" y="20098"/>
                      <a:pt x="15621" y="21908"/>
                      <a:pt x="12954" y="24003"/>
                    </a:cubicBezTo>
                    <a:cubicBezTo>
                      <a:pt x="10287" y="26098"/>
                      <a:pt x="7810" y="28384"/>
                      <a:pt x="5524" y="30956"/>
                    </a:cubicBezTo>
                    <a:lnTo>
                      <a:pt x="5524" y="13621"/>
                    </a:lnTo>
                    <a:cubicBezTo>
                      <a:pt x="10096" y="9239"/>
                      <a:pt x="15145" y="5906"/>
                      <a:pt x="20765" y="3524"/>
                    </a:cubicBezTo>
                    <a:cubicBezTo>
                      <a:pt x="26384" y="1238"/>
                      <a:pt x="33242" y="0"/>
                      <a:pt x="41243" y="0"/>
                    </a:cubicBezTo>
                    <a:cubicBezTo>
                      <a:pt x="47053" y="0"/>
                      <a:pt x="52388" y="857"/>
                      <a:pt x="57245" y="2477"/>
                    </a:cubicBezTo>
                    <a:cubicBezTo>
                      <a:pt x="62198" y="4191"/>
                      <a:pt x="66389" y="6572"/>
                      <a:pt x="70009" y="9811"/>
                    </a:cubicBezTo>
                    <a:cubicBezTo>
                      <a:pt x="73628" y="13049"/>
                      <a:pt x="76486" y="16955"/>
                      <a:pt x="78486" y="21717"/>
                    </a:cubicBezTo>
                    <a:cubicBezTo>
                      <a:pt x="80581" y="26480"/>
                      <a:pt x="81629" y="31814"/>
                      <a:pt x="81629" y="37909"/>
                    </a:cubicBezTo>
                    <a:cubicBezTo>
                      <a:pt x="81629" y="43529"/>
                      <a:pt x="80963" y="48578"/>
                      <a:pt x="79724" y="53054"/>
                    </a:cubicBezTo>
                    <a:cubicBezTo>
                      <a:pt x="78486" y="57626"/>
                      <a:pt x="76486" y="61817"/>
                      <a:pt x="73914" y="65818"/>
                    </a:cubicBezTo>
                    <a:cubicBezTo>
                      <a:pt x="71342" y="69818"/>
                      <a:pt x="68104" y="73628"/>
                      <a:pt x="64103" y="77343"/>
                    </a:cubicBezTo>
                    <a:cubicBezTo>
                      <a:pt x="60198" y="81058"/>
                      <a:pt x="55531" y="84773"/>
                      <a:pt x="50197" y="88583"/>
                    </a:cubicBezTo>
                    <a:cubicBezTo>
                      <a:pt x="43529" y="93345"/>
                      <a:pt x="38100" y="97345"/>
                      <a:pt x="33814" y="100679"/>
                    </a:cubicBezTo>
                    <a:cubicBezTo>
                      <a:pt x="29527" y="104013"/>
                      <a:pt x="26098" y="107156"/>
                      <a:pt x="23622" y="110109"/>
                    </a:cubicBezTo>
                    <a:cubicBezTo>
                      <a:pt x="21050" y="113062"/>
                      <a:pt x="19336" y="115919"/>
                      <a:pt x="18288" y="118872"/>
                    </a:cubicBezTo>
                    <a:cubicBezTo>
                      <a:pt x="17240" y="121825"/>
                      <a:pt x="16764" y="125159"/>
                      <a:pt x="16764" y="128968"/>
                    </a:cubicBezTo>
                    <a:lnTo>
                      <a:pt x="87058" y="128968"/>
                    </a:lnTo>
                    <a:lnTo>
                      <a:pt x="87058" y="143447"/>
                    </a:lnTo>
                    <a:lnTo>
                      <a:pt x="0" y="143447"/>
                    </a:lnTo>
                    <a:lnTo>
                      <a:pt x="0" y="136493"/>
                    </a:lnTo>
                    <a:cubicBezTo>
                      <a:pt x="0" y="130492"/>
                      <a:pt x="667" y="125159"/>
                      <a:pt x="2000" y="120587"/>
                    </a:cubicBezTo>
                    <a:cubicBezTo>
                      <a:pt x="3334" y="116014"/>
                      <a:pt x="5524" y="111633"/>
                      <a:pt x="8477" y="107537"/>
                    </a:cubicBezTo>
                    <a:cubicBezTo>
                      <a:pt x="11525" y="103441"/>
                      <a:pt x="15430" y="99251"/>
                      <a:pt x="20288" y="95155"/>
                    </a:cubicBezTo>
                    <a:cubicBezTo>
                      <a:pt x="25146" y="91059"/>
                      <a:pt x="31147" y="86392"/>
                      <a:pt x="38290" y="81153"/>
                    </a:cubicBezTo>
                    <a:cubicBezTo>
                      <a:pt x="43434" y="77438"/>
                      <a:pt x="47720" y="74009"/>
                      <a:pt x="51149" y="70580"/>
                    </a:cubicBezTo>
                    <a:cubicBezTo>
                      <a:pt x="54578" y="67246"/>
                      <a:pt x="57340" y="63913"/>
                      <a:pt x="59436" y="60579"/>
                    </a:cubicBezTo>
                    <a:cubicBezTo>
                      <a:pt x="61531" y="57245"/>
                      <a:pt x="63055" y="53816"/>
                      <a:pt x="63913" y="50387"/>
                    </a:cubicBezTo>
                    <a:cubicBezTo>
                      <a:pt x="64675" y="47054"/>
                      <a:pt x="65151" y="43434"/>
                      <a:pt x="65151" y="39529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67" name="ICON 3">
            <a:extLst>
              <a:ext uri="{FF2B5EF4-FFF2-40B4-BE49-F238E27FC236}">
                <a16:creationId xmlns:a16="http://schemas.microsoft.com/office/drawing/2014/main" id="{13EC0660-5FB2-469B-BE8F-E6641FC33A33}"/>
              </a:ext>
            </a:extLst>
          </p:cNvPr>
          <p:cNvSpPr>
            <a:spLocks noChangeAspect="1"/>
          </p:cNvSpPr>
          <p:nvPr/>
        </p:nvSpPr>
        <p:spPr bwMode="gray">
          <a:xfrm>
            <a:off x="4553250" y="2676702"/>
            <a:ext cx="625298" cy="625298"/>
          </a:xfrm>
          <a:custGeom>
            <a:avLst/>
            <a:gdLst>
              <a:gd name="connsiteX0" fmla="*/ 0 w 923925"/>
              <a:gd name="connsiteY0" fmla="*/ 0 h 923925"/>
              <a:gd name="connsiteX1" fmla="*/ 929164 w 923925"/>
              <a:gd name="connsiteY1" fmla="*/ 0 h 923925"/>
              <a:gd name="connsiteX2" fmla="*/ 929164 w 923925"/>
              <a:gd name="connsiteY2" fmla="*/ 929164 h 923925"/>
              <a:gd name="connsiteX3" fmla="*/ 0 w 923925"/>
              <a:gd name="connsiteY3" fmla="*/ 929164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3925" h="923925">
                <a:moveTo>
                  <a:pt x="0" y="0"/>
                </a:moveTo>
                <a:lnTo>
                  <a:pt x="929164" y="0"/>
                </a:lnTo>
                <a:lnTo>
                  <a:pt x="929164" y="929164"/>
                </a:lnTo>
                <a:lnTo>
                  <a:pt x="0" y="929164"/>
                </a:lnTo>
                <a:close/>
              </a:path>
            </a:pathLst>
          </a:custGeom>
          <a:noFill/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68" name="ICON 4">
            <a:extLst>
              <a:ext uri="{FF2B5EF4-FFF2-40B4-BE49-F238E27FC236}">
                <a16:creationId xmlns:a16="http://schemas.microsoft.com/office/drawing/2014/main" id="{117FF698-F22E-4385-9716-FC205703837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91348" y="2714800"/>
            <a:ext cx="549941" cy="549941"/>
            <a:chOff x="4591348" y="2841800"/>
            <a:chExt cx="549941" cy="549941"/>
          </a:xfrm>
        </p:grpSpPr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53E42765-244E-4E1C-B787-24C5E98C0BD3}"/>
                </a:ext>
              </a:extLst>
            </p:cNvPr>
            <p:cNvSpPr/>
            <p:nvPr/>
          </p:nvSpPr>
          <p:spPr bwMode="gray">
            <a:xfrm>
              <a:off x="5057486" y="2841800"/>
              <a:ext cx="83803" cy="83803"/>
            </a:xfrm>
            <a:custGeom>
              <a:avLst/>
              <a:gdLst>
                <a:gd name="connsiteX0" fmla="*/ 127825 w 123825"/>
                <a:gd name="connsiteY0" fmla="*/ 127826 h 123825"/>
                <a:gd name="connsiteX1" fmla="*/ 127825 w 123825"/>
                <a:gd name="connsiteY1" fmla="*/ 0 h 123825"/>
                <a:gd name="connsiteX2" fmla="*/ 0 w 123825"/>
                <a:gd name="connsiteY2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127825" y="127826"/>
                  </a:moveTo>
                  <a:lnTo>
                    <a:pt x="127825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E5B6386A-A3BE-47AA-BCAE-19FDB66B9AB1}"/>
                </a:ext>
              </a:extLst>
            </p:cNvPr>
            <p:cNvSpPr/>
            <p:nvPr/>
          </p:nvSpPr>
          <p:spPr bwMode="gray">
            <a:xfrm>
              <a:off x="4591348" y="2841800"/>
              <a:ext cx="83803" cy="83803"/>
            </a:xfrm>
            <a:custGeom>
              <a:avLst/>
              <a:gdLst>
                <a:gd name="connsiteX0" fmla="*/ 127826 w 123825"/>
                <a:gd name="connsiteY0" fmla="*/ 0 h 123825"/>
                <a:gd name="connsiteX1" fmla="*/ 0 w 123825"/>
                <a:gd name="connsiteY1" fmla="*/ 0 h 123825"/>
                <a:gd name="connsiteX2" fmla="*/ 0 w 123825"/>
                <a:gd name="connsiteY2" fmla="*/ 127826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127826" y="0"/>
                  </a:moveTo>
                  <a:lnTo>
                    <a:pt x="0" y="0"/>
                  </a:lnTo>
                  <a:lnTo>
                    <a:pt x="0" y="127826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F8D43620-6DFE-420F-96FF-C2F95FDDFA8F}"/>
                </a:ext>
              </a:extLst>
            </p:cNvPr>
            <p:cNvSpPr/>
            <p:nvPr/>
          </p:nvSpPr>
          <p:spPr bwMode="gray">
            <a:xfrm>
              <a:off x="5057486" y="3307938"/>
              <a:ext cx="83803" cy="83803"/>
            </a:xfrm>
            <a:custGeom>
              <a:avLst/>
              <a:gdLst>
                <a:gd name="connsiteX0" fmla="*/ 0 w 123825"/>
                <a:gd name="connsiteY0" fmla="*/ 127825 h 123825"/>
                <a:gd name="connsiteX1" fmla="*/ 127825 w 123825"/>
                <a:gd name="connsiteY1" fmla="*/ 127825 h 123825"/>
                <a:gd name="connsiteX2" fmla="*/ 127825 w 123825"/>
                <a:gd name="connsiteY2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127825"/>
                  </a:moveTo>
                  <a:lnTo>
                    <a:pt x="127825" y="127825"/>
                  </a:lnTo>
                  <a:lnTo>
                    <a:pt x="127825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2B0A98A3-1925-4CE5-A83C-F8FBD906DAF8}"/>
                </a:ext>
              </a:extLst>
            </p:cNvPr>
            <p:cNvSpPr/>
            <p:nvPr/>
          </p:nvSpPr>
          <p:spPr bwMode="gray">
            <a:xfrm>
              <a:off x="4591348" y="3307938"/>
              <a:ext cx="83803" cy="83803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7825 h 123825"/>
                <a:gd name="connsiteX2" fmla="*/ 127826 w 123825"/>
                <a:gd name="connsiteY2" fmla="*/ 127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7825"/>
                  </a:lnTo>
                  <a:lnTo>
                    <a:pt x="127826" y="127825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73" name="ICON 5">
            <a:extLst>
              <a:ext uri="{FF2B5EF4-FFF2-40B4-BE49-F238E27FC236}">
                <a16:creationId xmlns:a16="http://schemas.microsoft.com/office/drawing/2014/main" id="{A085A87F-B7F2-425C-8DAB-8F08A69E7852}"/>
              </a:ext>
            </a:extLst>
          </p:cNvPr>
          <p:cNvSpPr>
            <a:spLocks noChangeAspect="1"/>
          </p:cNvSpPr>
          <p:nvPr/>
        </p:nvSpPr>
        <p:spPr bwMode="gray">
          <a:xfrm>
            <a:off x="4667899" y="2788351"/>
            <a:ext cx="396000" cy="402001"/>
          </a:xfrm>
          <a:custGeom>
            <a:avLst/>
            <a:gdLst>
              <a:gd name="connsiteX0" fmla="*/ 318897 w 628650"/>
              <a:gd name="connsiteY0" fmla="*/ 0 h 638175"/>
              <a:gd name="connsiteX1" fmla="*/ 0 w 628650"/>
              <a:gd name="connsiteY1" fmla="*/ 322993 h 638175"/>
              <a:gd name="connsiteX2" fmla="*/ 16669 w 628650"/>
              <a:gd name="connsiteY2" fmla="*/ 426244 h 638175"/>
              <a:gd name="connsiteX3" fmla="*/ 60674 w 628650"/>
              <a:gd name="connsiteY3" fmla="*/ 486918 h 638175"/>
              <a:gd name="connsiteX4" fmla="*/ 133445 w 628650"/>
              <a:gd name="connsiteY4" fmla="*/ 568738 h 638175"/>
              <a:gd name="connsiteX5" fmla="*/ 165259 w 628650"/>
              <a:gd name="connsiteY5" fmla="*/ 603980 h 638175"/>
              <a:gd name="connsiteX6" fmla="*/ 165259 w 628650"/>
              <a:gd name="connsiteY6" fmla="*/ 634746 h 638175"/>
              <a:gd name="connsiteX7" fmla="*/ 176689 w 628650"/>
              <a:gd name="connsiteY7" fmla="*/ 646176 h 638175"/>
              <a:gd name="connsiteX8" fmla="*/ 213741 w 628650"/>
              <a:gd name="connsiteY8" fmla="*/ 646176 h 638175"/>
              <a:gd name="connsiteX9" fmla="*/ 213741 w 628650"/>
              <a:gd name="connsiteY9" fmla="*/ 604076 h 638175"/>
              <a:gd name="connsiteX10" fmla="*/ 220313 w 628650"/>
              <a:gd name="connsiteY10" fmla="*/ 604076 h 638175"/>
              <a:gd name="connsiteX11" fmla="*/ 220313 w 628650"/>
              <a:gd name="connsiteY11" fmla="*/ 646176 h 638175"/>
              <a:gd name="connsiteX12" fmla="*/ 264605 w 628650"/>
              <a:gd name="connsiteY12" fmla="*/ 646176 h 638175"/>
              <a:gd name="connsiteX13" fmla="*/ 264605 w 628650"/>
              <a:gd name="connsiteY13" fmla="*/ 604076 h 638175"/>
              <a:gd name="connsiteX14" fmla="*/ 271272 w 628650"/>
              <a:gd name="connsiteY14" fmla="*/ 604076 h 638175"/>
              <a:gd name="connsiteX15" fmla="*/ 271272 w 628650"/>
              <a:gd name="connsiteY15" fmla="*/ 646176 h 638175"/>
              <a:gd name="connsiteX16" fmla="*/ 315563 w 628650"/>
              <a:gd name="connsiteY16" fmla="*/ 646176 h 638175"/>
              <a:gd name="connsiteX17" fmla="*/ 315563 w 628650"/>
              <a:gd name="connsiteY17" fmla="*/ 604076 h 638175"/>
              <a:gd name="connsiteX18" fmla="*/ 322136 w 628650"/>
              <a:gd name="connsiteY18" fmla="*/ 604076 h 638175"/>
              <a:gd name="connsiteX19" fmla="*/ 322136 w 628650"/>
              <a:gd name="connsiteY19" fmla="*/ 646176 h 638175"/>
              <a:gd name="connsiteX20" fmla="*/ 366427 w 628650"/>
              <a:gd name="connsiteY20" fmla="*/ 646176 h 638175"/>
              <a:gd name="connsiteX21" fmla="*/ 366427 w 628650"/>
              <a:gd name="connsiteY21" fmla="*/ 604076 h 638175"/>
              <a:gd name="connsiteX22" fmla="*/ 373190 w 628650"/>
              <a:gd name="connsiteY22" fmla="*/ 604076 h 638175"/>
              <a:gd name="connsiteX23" fmla="*/ 373190 w 628650"/>
              <a:gd name="connsiteY23" fmla="*/ 646176 h 638175"/>
              <a:gd name="connsiteX24" fmla="*/ 417481 w 628650"/>
              <a:gd name="connsiteY24" fmla="*/ 646176 h 638175"/>
              <a:gd name="connsiteX25" fmla="*/ 417481 w 628650"/>
              <a:gd name="connsiteY25" fmla="*/ 604076 h 638175"/>
              <a:gd name="connsiteX26" fmla="*/ 424053 w 628650"/>
              <a:gd name="connsiteY26" fmla="*/ 604076 h 638175"/>
              <a:gd name="connsiteX27" fmla="*/ 424053 w 628650"/>
              <a:gd name="connsiteY27" fmla="*/ 646176 h 638175"/>
              <a:gd name="connsiteX28" fmla="*/ 461201 w 628650"/>
              <a:gd name="connsiteY28" fmla="*/ 646176 h 638175"/>
              <a:gd name="connsiteX29" fmla="*/ 472631 w 628650"/>
              <a:gd name="connsiteY29" fmla="*/ 634746 h 638175"/>
              <a:gd name="connsiteX30" fmla="*/ 472631 w 628650"/>
              <a:gd name="connsiteY30" fmla="*/ 602266 h 638175"/>
              <a:gd name="connsiteX31" fmla="*/ 500063 w 628650"/>
              <a:gd name="connsiteY31" fmla="*/ 570262 h 638175"/>
              <a:gd name="connsiteX32" fmla="*/ 578930 w 628650"/>
              <a:gd name="connsiteY32" fmla="*/ 480060 h 638175"/>
              <a:gd name="connsiteX33" fmla="*/ 626269 w 628650"/>
              <a:gd name="connsiteY33" fmla="*/ 410051 h 638175"/>
              <a:gd name="connsiteX34" fmla="*/ 637984 w 628650"/>
              <a:gd name="connsiteY34" fmla="*/ 323088 h 638175"/>
              <a:gd name="connsiteX35" fmla="*/ 318897 w 628650"/>
              <a:gd name="connsiteY35" fmla="*/ 0 h 638175"/>
              <a:gd name="connsiteX36" fmla="*/ 185357 w 628650"/>
              <a:gd name="connsiteY36" fmla="*/ 436340 h 638175"/>
              <a:gd name="connsiteX37" fmla="*/ 103537 w 628650"/>
              <a:gd name="connsiteY37" fmla="*/ 354521 h 638175"/>
              <a:gd name="connsiteX38" fmla="*/ 185357 w 628650"/>
              <a:gd name="connsiteY38" fmla="*/ 272701 h 638175"/>
              <a:gd name="connsiteX39" fmla="*/ 267176 w 628650"/>
              <a:gd name="connsiteY39" fmla="*/ 354521 h 638175"/>
              <a:gd name="connsiteX40" fmla="*/ 185357 w 628650"/>
              <a:gd name="connsiteY40" fmla="*/ 436340 h 638175"/>
              <a:gd name="connsiteX41" fmla="*/ 341948 w 628650"/>
              <a:gd name="connsiteY41" fmla="*/ 550926 h 638175"/>
              <a:gd name="connsiteX42" fmla="*/ 318992 w 628650"/>
              <a:gd name="connsiteY42" fmla="*/ 530924 h 638175"/>
              <a:gd name="connsiteX43" fmla="*/ 318897 w 628650"/>
              <a:gd name="connsiteY43" fmla="*/ 530924 h 638175"/>
              <a:gd name="connsiteX44" fmla="*/ 318802 w 628650"/>
              <a:gd name="connsiteY44" fmla="*/ 530924 h 638175"/>
              <a:gd name="connsiteX45" fmla="*/ 295847 w 628650"/>
              <a:gd name="connsiteY45" fmla="*/ 550926 h 638175"/>
              <a:gd name="connsiteX46" fmla="*/ 272510 w 628650"/>
              <a:gd name="connsiteY46" fmla="*/ 527590 h 638175"/>
              <a:gd name="connsiteX47" fmla="*/ 275177 w 628650"/>
              <a:gd name="connsiteY47" fmla="*/ 516922 h 638175"/>
              <a:gd name="connsiteX48" fmla="*/ 275082 w 628650"/>
              <a:gd name="connsiteY48" fmla="*/ 516922 h 638175"/>
              <a:gd name="connsiteX49" fmla="*/ 297561 w 628650"/>
              <a:gd name="connsiteY49" fmla="*/ 471583 h 638175"/>
              <a:gd name="connsiteX50" fmla="*/ 297561 w 628650"/>
              <a:gd name="connsiteY50" fmla="*/ 471583 h 638175"/>
              <a:gd name="connsiteX51" fmla="*/ 318802 w 628650"/>
              <a:gd name="connsiteY51" fmla="*/ 457676 h 638175"/>
              <a:gd name="connsiteX52" fmla="*/ 340043 w 628650"/>
              <a:gd name="connsiteY52" fmla="*/ 471583 h 638175"/>
              <a:gd name="connsiteX53" fmla="*/ 340043 w 628650"/>
              <a:gd name="connsiteY53" fmla="*/ 471583 h 638175"/>
              <a:gd name="connsiteX54" fmla="*/ 362522 w 628650"/>
              <a:gd name="connsiteY54" fmla="*/ 516922 h 638175"/>
              <a:gd name="connsiteX55" fmla="*/ 362426 w 628650"/>
              <a:gd name="connsiteY55" fmla="*/ 516922 h 638175"/>
              <a:gd name="connsiteX56" fmla="*/ 365093 w 628650"/>
              <a:gd name="connsiteY56" fmla="*/ 527590 h 638175"/>
              <a:gd name="connsiteX57" fmla="*/ 341948 w 628650"/>
              <a:gd name="connsiteY57" fmla="*/ 550926 h 638175"/>
              <a:gd name="connsiteX58" fmla="*/ 452533 w 628650"/>
              <a:gd name="connsiteY58" fmla="*/ 436340 h 638175"/>
              <a:gd name="connsiteX59" fmla="*/ 370713 w 628650"/>
              <a:gd name="connsiteY59" fmla="*/ 354521 h 638175"/>
              <a:gd name="connsiteX60" fmla="*/ 452533 w 628650"/>
              <a:gd name="connsiteY60" fmla="*/ 272701 h 638175"/>
              <a:gd name="connsiteX61" fmla="*/ 534353 w 628650"/>
              <a:gd name="connsiteY61" fmla="*/ 354521 h 638175"/>
              <a:gd name="connsiteX62" fmla="*/ 452533 w 628650"/>
              <a:gd name="connsiteY62" fmla="*/ 436340 h 63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628650" h="638175">
                <a:moveTo>
                  <a:pt x="318897" y="0"/>
                </a:moveTo>
                <a:cubicBezTo>
                  <a:pt x="142780" y="0"/>
                  <a:pt x="0" y="144590"/>
                  <a:pt x="0" y="322993"/>
                </a:cubicBezTo>
                <a:cubicBezTo>
                  <a:pt x="0" y="359093"/>
                  <a:pt x="5905" y="393764"/>
                  <a:pt x="16669" y="426244"/>
                </a:cubicBezTo>
                <a:cubicBezTo>
                  <a:pt x="24765" y="450533"/>
                  <a:pt x="40196" y="471583"/>
                  <a:pt x="60674" y="486918"/>
                </a:cubicBezTo>
                <a:cubicBezTo>
                  <a:pt x="87344" y="506921"/>
                  <a:pt x="112205" y="534734"/>
                  <a:pt x="133445" y="568738"/>
                </a:cubicBezTo>
                <a:cubicBezTo>
                  <a:pt x="141923" y="582359"/>
                  <a:pt x="152686" y="594360"/>
                  <a:pt x="165259" y="603980"/>
                </a:cubicBezTo>
                <a:lnTo>
                  <a:pt x="165259" y="634746"/>
                </a:lnTo>
                <a:cubicBezTo>
                  <a:pt x="165259" y="641033"/>
                  <a:pt x="170402" y="646176"/>
                  <a:pt x="176689" y="646176"/>
                </a:cubicBezTo>
                <a:lnTo>
                  <a:pt x="213741" y="646176"/>
                </a:lnTo>
                <a:lnTo>
                  <a:pt x="213741" y="604076"/>
                </a:lnTo>
                <a:lnTo>
                  <a:pt x="220313" y="604076"/>
                </a:lnTo>
                <a:lnTo>
                  <a:pt x="220313" y="646176"/>
                </a:lnTo>
                <a:lnTo>
                  <a:pt x="264605" y="646176"/>
                </a:lnTo>
                <a:lnTo>
                  <a:pt x="264605" y="604076"/>
                </a:lnTo>
                <a:lnTo>
                  <a:pt x="271272" y="604076"/>
                </a:lnTo>
                <a:lnTo>
                  <a:pt x="271272" y="646176"/>
                </a:lnTo>
                <a:lnTo>
                  <a:pt x="315563" y="646176"/>
                </a:lnTo>
                <a:lnTo>
                  <a:pt x="315563" y="604076"/>
                </a:lnTo>
                <a:lnTo>
                  <a:pt x="322136" y="604076"/>
                </a:lnTo>
                <a:lnTo>
                  <a:pt x="322136" y="646176"/>
                </a:lnTo>
                <a:lnTo>
                  <a:pt x="366427" y="646176"/>
                </a:lnTo>
                <a:lnTo>
                  <a:pt x="366427" y="604076"/>
                </a:lnTo>
                <a:lnTo>
                  <a:pt x="373190" y="604076"/>
                </a:lnTo>
                <a:lnTo>
                  <a:pt x="373190" y="646176"/>
                </a:lnTo>
                <a:lnTo>
                  <a:pt x="417481" y="646176"/>
                </a:lnTo>
                <a:lnTo>
                  <a:pt x="417481" y="604076"/>
                </a:lnTo>
                <a:lnTo>
                  <a:pt x="424053" y="604076"/>
                </a:lnTo>
                <a:lnTo>
                  <a:pt x="424053" y="646176"/>
                </a:lnTo>
                <a:lnTo>
                  <a:pt x="461201" y="646176"/>
                </a:lnTo>
                <a:cubicBezTo>
                  <a:pt x="467487" y="646176"/>
                  <a:pt x="472631" y="641033"/>
                  <a:pt x="472631" y="634746"/>
                </a:cubicBezTo>
                <a:lnTo>
                  <a:pt x="472631" y="602266"/>
                </a:lnTo>
                <a:cubicBezTo>
                  <a:pt x="483394" y="593217"/>
                  <a:pt x="492728" y="582454"/>
                  <a:pt x="500063" y="570262"/>
                </a:cubicBezTo>
                <a:cubicBezTo>
                  <a:pt x="522637" y="532352"/>
                  <a:pt x="549783" y="501491"/>
                  <a:pt x="578930" y="480060"/>
                </a:cubicBezTo>
                <a:cubicBezTo>
                  <a:pt x="602266" y="462915"/>
                  <a:pt x="618649" y="437960"/>
                  <a:pt x="626269" y="410051"/>
                </a:cubicBezTo>
                <a:cubicBezTo>
                  <a:pt x="633889" y="382334"/>
                  <a:pt x="637984" y="353187"/>
                  <a:pt x="637984" y="323088"/>
                </a:cubicBezTo>
                <a:cubicBezTo>
                  <a:pt x="637794" y="144685"/>
                  <a:pt x="495014" y="0"/>
                  <a:pt x="318897" y="0"/>
                </a:cubicBezTo>
                <a:close/>
                <a:moveTo>
                  <a:pt x="185357" y="436340"/>
                </a:moveTo>
                <a:cubicBezTo>
                  <a:pt x="140208" y="436340"/>
                  <a:pt x="103537" y="399764"/>
                  <a:pt x="103537" y="354521"/>
                </a:cubicBezTo>
                <a:cubicBezTo>
                  <a:pt x="103537" y="309372"/>
                  <a:pt x="140113" y="272701"/>
                  <a:pt x="185357" y="272701"/>
                </a:cubicBezTo>
                <a:cubicBezTo>
                  <a:pt x="230505" y="272701"/>
                  <a:pt x="267176" y="309277"/>
                  <a:pt x="267176" y="354521"/>
                </a:cubicBezTo>
                <a:cubicBezTo>
                  <a:pt x="267176" y="399669"/>
                  <a:pt x="230505" y="436340"/>
                  <a:pt x="185357" y="436340"/>
                </a:cubicBezTo>
                <a:close/>
                <a:moveTo>
                  <a:pt x="341948" y="550926"/>
                </a:moveTo>
                <a:cubicBezTo>
                  <a:pt x="330232" y="550926"/>
                  <a:pt x="320612" y="542258"/>
                  <a:pt x="318992" y="530924"/>
                </a:cubicBezTo>
                <a:lnTo>
                  <a:pt x="318897" y="530924"/>
                </a:lnTo>
                <a:lnTo>
                  <a:pt x="318802" y="530924"/>
                </a:lnTo>
                <a:cubicBezTo>
                  <a:pt x="317183" y="542258"/>
                  <a:pt x="307562" y="550926"/>
                  <a:pt x="295847" y="550926"/>
                </a:cubicBezTo>
                <a:cubicBezTo>
                  <a:pt x="282988" y="550926"/>
                  <a:pt x="272510" y="540449"/>
                  <a:pt x="272510" y="527590"/>
                </a:cubicBezTo>
                <a:cubicBezTo>
                  <a:pt x="272510" y="523780"/>
                  <a:pt x="273558" y="520160"/>
                  <a:pt x="275177" y="516922"/>
                </a:cubicBezTo>
                <a:lnTo>
                  <a:pt x="275082" y="516922"/>
                </a:lnTo>
                <a:lnTo>
                  <a:pt x="297561" y="471583"/>
                </a:lnTo>
                <a:lnTo>
                  <a:pt x="297561" y="471583"/>
                </a:lnTo>
                <a:cubicBezTo>
                  <a:pt x="301181" y="463391"/>
                  <a:pt x="309372" y="457676"/>
                  <a:pt x="318802" y="457676"/>
                </a:cubicBezTo>
                <a:cubicBezTo>
                  <a:pt x="328232" y="457676"/>
                  <a:pt x="336423" y="463391"/>
                  <a:pt x="340043" y="471583"/>
                </a:cubicBezTo>
                <a:lnTo>
                  <a:pt x="340043" y="471583"/>
                </a:lnTo>
                <a:lnTo>
                  <a:pt x="362522" y="516922"/>
                </a:lnTo>
                <a:lnTo>
                  <a:pt x="362426" y="516922"/>
                </a:lnTo>
                <a:cubicBezTo>
                  <a:pt x="364046" y="520160"/>
                  <a:pt x="365093" y="523685"/>
                  <a:pt x="365093" y="527590"/>
                </a:cubicBezTo>
                <a:cubicBezTo>
                  <a:pt x="365284" y="540449"/>
                  <a:pt x="354806" y="550926"/>
                  <a:pt x="341948" y="550926"/>
                </a:cubicBezTo>
                <a:close/>
                <a:moveTo>
                  <a:pt x="452533" y="436340"/>
                </a:moveTo>
                <a:cubicBezTo>
                  <a:pt x="407384" y="436340"/>
                  <a:pt x="370713" y="399764"/>
                  <a:pt x="370713" y="354521"/>
                </a:cubicBezTo>
                <a:cubicBezTo>
                  <a:pt x="370713" y="309372"/>
                  <a:pt x="407289" y="272701"/>
                  <a:pt x="452533" y="272701"/>
                </a:cubicBezTo>
                <a:cubicBezTo>
                  <a:pt x="497681" y="272701"/>
                  <a:pt x="534353" y="309277"/>
                  <a:pt x="534353" y="354521"/>
                </a:cubicBezTo>
                <a:cubicBezTo>
                  <a:pt x="534257" y="399669"/>
                  <a:pt x="497681" y="436340"/>
                  <a:pt x="452533" y="436340"/>
                </a:cubicBezTo>
                <a:close/>
              </a:path>
            </a:pathLst>
          </a:custGeom>
          <a:solidFill>
            <a:srgbClr val="009CB4"/>
          </a:solidFill>
          <a:ln w="952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74" name="ICON 5">
            <a:extLst>
              <a:ext uri="{FF2B5EF4-FFF2-40B4-BE49-F238E27FC236}">
                <a16:creationId xmlns:a16="http://schemas.microsoft.com/office/drawing/2014/main" id="{537C95C1-5268-41DF-900D-06329B8A810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22543" y="2603389"/>
            <a:ext cx="523875" cy="676275"/>
            <a:chOff x="8422543" y="2730389"/>
            <a:chExt cx="523875" cy="676275"/>
          </a:xfrm>
        </p:grpSpPr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F6FA3793-A4DF-4231-903D-B5B786F9FFB8}"/>
                </a:ext>
              </a:extLst>
            </p:cNvPr>
            <p:cNvSpPr/>
            <p:nvPr/>
          </p:nvSpPr>
          <p:spPr bwMode="gray">
            <a:xfrm>
              <a:off x="8532652" y="2905744"/>
              <a:ext cx="247650" cy="9525"/>
            </a:xfrm>
            <a:custGeom>
              <a:avLst/>
              <a:gdLst>
                <a:gd name="connsiteX0" fmla="*/ 0 w 247650"/>
                <a:gd name="connsiteY0" fmla="*/ 0 h 0"/>
                <a:gd name="connsiteX1" fmla="*/ 249460 w 2476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7650">
                  <a:moveTo>
                    <a:pt x="0" y="0"/>
                  </a:moveTo>
                  <a:lnTo>
                    <a:pt x="249460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13FFBBF1-E0E6-46F8-A879-678A2536BB5D}"/>
                </a:ext>
              </a:extLst>
            </p:cNvPr>
            <p:cNvSpPr/>
            <p:nvPr/>
          </p:nvSpPr>
          <p:spPr bwMode="gray">
            <a:xfrm>
              <a:off x="8532652" y="2973467"/>
              <a:ext cx="247650" cy="9525"/>
            </a:xfrm>
            <a:custGeom>
              <a:avLst/>
              <a:gdLst>
                <a:gd name="connsiteX0" fmla="*/ 0 w 247650"/>
                <a:gd name="connsiteY0" fmla="*/ 0 h 0"/>
                <a:gd name="connsiteX1" fmla="*/ 249460 w 2476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7650">
                  <a:moveTo>
                    <a:pt x="0" y="0"/>
                  </a:moveTo>
                  <a:lnTo>
                    <a:pt x="249460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1C363DD3-1721-4C91-AAAE-B0212F0D2BD1}"/>
                </a:ext>
              </a:extLst>
            </p:cNvPr>
            <p:cNvSpPr/>
            <p:nvPr/>
          </p:nvSpPr>
          <p:spPr bwMode="gray">
            <a:xfrm>
              <a:off x="8532652" y="3041190"/>
              <a:ext cx="247650" cy="9525"/>
            </a:xfrm>
            <a:custGeom>
              <a:avLst/>
              <a:gdLst>
                <a:gd name="connsiteX0" fmla="*/ 0 w 247650"/>
                <a:gd name="connsiteY0" fmla="*/ 0 h 0"/>
                <a:gd name="connsiteX1" fmla="*/ 249460 w 2476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7650">
                  <a:moveTo>
                    <a:pt x="0" y="0"/>
                  </a:moveTo>
                  <a:lnTo>
                    <a:pt x="249460" y="0"/>
                  </a:lnTo>
                </a:path>
              </a:pathLst>
            </a:custGeom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9781013C-17E0-4EFC-A28A-C140D881D2D1}"/>
                </a:ext>
              </a:extLst>
            </p:cNvPr>
            <p:cNvSpPr/>
            <p:nvPr/>
          </p:nvSpPr>
          <p:spPr bwMode="gray">
            <a:xfrm>
              <a:off x="8422543" y="2730389"/>
              <a:ext cx="523875" cy="676275"/>
            </a:xfrm>
            <a:custGeom>
              <a:avLst/>
              <a:gdLst>
                <a:gd name="connsiteX0" fmla="*/ 526733 w 523875"/>
                <a:gd name="connsiteY0" fmla="*/ 700088 h 695325"/>
                <a:gd name="connsiteX1" fmla="*/ 0 w 523875"/>
                <a:gd name="connsiteY1" fmla="*/ 700088 h 695325"/>
                <a:gd name="connsiteX2" fmla="*/ 0 w 523875"/>
                <a:gd name="connsiteY2" fmla="*/ 0 h 695325"/>
                <a:gd name="connsiteX3" fmla="*/ 526733 w 523875"/>
                <a:gd name="connsiteY3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5" h="695325">
                  <a:moveTo>
                    <a:pt x="526733" y="700088"/>
                  </a:moveTo>
                  <a:lnTo>
                    <a:pt x="0" y="700088"/>
                  </a:lnTo>
                  <a:lnTo>
                    <a:pt x="0" y="0"/>
                  </a:lnTo>
                  <a:lnTo>
                    <a:pt x="5267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79" name="ICON 6">
            <a:extLst>
              <a:ext uri="{FF2B5EF4-FFF2-40B4-BE49-F238E27FC236}">
                <a16:creationId xmlns:a16="http://schemas.microsoft.com/office/drawing/2014/main" id="{B8588AFA-0BFE-4284-A7B6-2CF111008E45}"/>
              </a:ext>
            </a:extLst>
          </p:cNvPr>
          <p:cNvSpPr>
            <a:spLocks noChangeAspect="1"/>
          </p:cNvSpPr>
          <p:nvPr/>
        </p:nvSpPr>
        <p:spPr bwMode="gray">
          <a:xfrm>
            <a:off x="8587230" y="3075829"/>
            <a:ext cx="285750" cy="104775"/>
          </a:xfrm>
          <a:custGeom>
            <a:avLst/>
            <a:gdLst>
              <a:gd name="connsiteX0" fmla="*/ 0 w 285750"/>
              <a:gd name="connsiteY0" fmla="*/ 0 h 104775"/>
              <a:gd name="connsiteX1" fmla="*/ 20288 w 285750"/>
              <a:gd name="connsiteY1" fmla="*/ 4286 h 104775"/>
              <a:gd name="connsiteX2" fmla="*/ 1714 w 285750"/>
              <a:gd name="connsiteY2" fmla="*/ 87821 h 104775"/>
              <a:gd name="connsiteX3" fmla="*/ 12192 w 285750"/>
              <a:gd name="connsiteY3" fmla="*/ 103537 h 104775"/>
              <a:gd name="connsiteX4" fmla="*/ 45148 w 285750"/>
              <a:gd name="connsiteY4" fmla="*/ 101727 h 104775"/>
              <a:gd name="connsiteX5" fmla="*/ 79343 w 285750"/>
              <a:gd name="connsiteY5" fmla="*/ 85916 h 104775"/>
              <a:gd name="connsiteX6" fmla="*/ 79343 w 285750"/>
              <a:gd name="connsiteY6" fmla="*/ 92393 h 104775"/>
              <a:gd name="connsiteX7" fmla="*/ 95631 w 285750"/>
              <a:gd name="connsiteY7" fmla="*/ 104585 h 104775"/>
              <a:gd name="connsiteX8" fmla="*/ 124396 w 285750"/>
              <a:gd name="connsiteY8" fmla="*/ 101727 h 104775"/>
              <a:gd name="connsiteX9" fmla="*/ 162306 w 285750"/>
              <a:gd name="connsiteY9" fmla="*/ 85535 h 104775"/>
              <a:gd name="connsiteX10" fmla="*/ 161353 w 285750"/>
              <a:gd name="connsiteY10" fmla="*/ 86487 h 104775"/>
              <a:gd name="connsiteX11" fmla="*/ 162592 w 285750"/>
              <a:gd name="connsiteY11" fmla="*/ 99346 h 104775"/>
              <a:gd name="connsiteX12" fmla="*/ 185071 w 285750"/>
              <a:gd name="connsiteY12" fmla="*/ 105632 h 104775"/>
              <a:gd name="connsiteX13" fmla="*/ 290798 w 285750"/>
              <a:gd name="connsiteY13" fmla="*/ 105632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750" h="104775">
                <a:moveTo>
                  <a:pt x="0" y="0"/>
                </a:moveTo>
                <a:cubicBezTo>
                  <a:pt x="12573" y="0"/>
                  <a:pt x="17335" y="2191"/>
                  <a:pt x="20288" y="4286"/>
                </a:cubicBezTo>
                <a:cubicBezTo>
                  <a:pt x="40005" y="18479"/>
                  <a:pt x="21241" y="61722"/>
                  <a:pt x="1714" y="87821"/>
                </a:cubicBezTo>
                <a:cubicBezTo>
                  <a:pt x="-2667" y="93631"/>
                  <a:pt x="1714" y="100203"/>
                  <a:pt x="12192" y="103537"/>
                </a:cubicBezTo>
                <a:cubicBezTo>
                  <a:pt x="22574" y="106871"/>
                  <a:pt x="36385" y="106109"/>
                  <a:pt x="45148" y="101727"/>
                </a:cubicBezTo>
                <a:cubicBezTo>
                  <a:pt x="56388" y="96107"/>
                  <a:pt x="68675" y="90488"/>
                  <a:pt x="79343" y="85916"/>
                </a:cubicBezTo>
                <a:lnTo>
                  <a:pt x="79343" y="92393"/>
                </a:lnTo>
                <a:cubicBezTo>
                  <a:pt x="79343" y="97727"/>
                  <a:pt x="85725" y="102584"/>
                  <a:pt x="95631" y="104585"/>
                </a:cubicBezTo>
                <a:cubicBezTo>
                  <a:pt x="105537" y="106680"/>
                  <a:pt x="116872" y="105537"/>
                  <a:pt x="124396" y="101727"/>
                </a:cubicBezTo>
                <a:cubicBezTo>
                  <a:pt x="136493" y="95726"/>
                  <a:pt x="150495" y="89821"/>
                  <a:pt x="162306" y="85535"/>
                </a:cubicBezTo>
                <a:cubicBezTo>
                  <a:pt x="162020" y="85820"/>
                  <a:pt x="161639" y="86201"/>
                  <a:pt x="161353" y="86487"/>
                </a:cubicBezTo>
                <a:cubicBezTo>
                  <a:pt x="157353" y="90583"/>
                  <a:pt x="157734" y="95441"/>
                  <a:pt x="162592" y="99346"/>
                </a:cubicBezTo>
                <a:cubicBezTo>
                  <a:pt x="167449" y="103251"/>
                  <a:pt x="175927" y="105632"/>
                  <a:pt x="185071" y="105632"/>
                </a:cubicBezTo>
                <a:lnTo>
                  <a:pt x="290798" y="105632"/>
                </a:lnTo>
              </a:path>
            </a:pathLst>
          </a:custGeom>
          <a:noFill/>
          <a:ln w="19050" cap="flat">
            <a:solidFill>
              <a:srgbClr val="009CB4"/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pic>
        <p:nvPicPr>
          <p:cNvPr id="47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717A5CF0-52B4-4E5B-8073-807B28F14E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96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8" dur="25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7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5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79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Quantitative </a:t>
            </a:r>
            <a:br>
              <a:rPr lang="de-DE" dirty="0"/>
            </a:br>
            <a:r>
              <a:rPr lang="de-DE" dirty="0"/>
              <a:t>Daten</a:t>
            </a:r>
          </a:p>
        </p:txBody>
      </p:sp>
      <p:sp>
        <p:nvSpPr>
          <p:cNvPr id="12" name="2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8" name="Inhalt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Quantitative Daten sind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z.B. Messergebnisse oder statistische Daten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Im Rahmen standardisierter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Erhebungen wird ein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urheberrechtlicher Schutz in einer Vielzahl der Fälle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verneint </a:t>
            </a:r>
            <a:r>
              <a:rPr lang="de-DE" sz="1400" dirty="0">
                <a:solidFill>
                  <a:schemeClr val="bg1"/>
                </a:solidFill>
              </a:rPr>
              <a:t>werden können.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cxnSp>
        <p:nvCxnSpPr>
          <p:cNvPr id="52" name="Gerader Verbinder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1296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Linie 1">
            <a:extLst>
              <a:ext uri="{FF2B5EF4-FFF2-40B4-BE49-F238E27FC236}">
                <a16:creationId xmlns:a16="http://schemas.microsoft.com/office/drawing/2014/main" id="{758C4D06-AB11-430B-804A-FC60FE0E5F2F}"/>
              </a:ext>
            </a:extLst>
          </p:cNvPr>
          <p:cNvCxnSpPr>
            <a:cxnSpLocks noChangeAspect="1"/>
            <a:endCxn id="256" idx="2"/>
          </p:cNvCxnSpPr>
          <p:nvPr/>
        </p:nvCxnSpPr>
        <p:spPr bwMode="gray">
          <a:xfrm flipV="1">
            <a:off x="5554925" y="3134648"/>
            <a:ext cx="1" cy="2300654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Linie 2">
            <a:extLst>
              <a:ext uri="{FF2B5EF4-FFF2-40B4-BE49-F238E27FC236}">
                <a16:creationId xmlns:a16="http://schemas.microsoft.com/office/drawing/2014/main" id="{7713050C-5BF7-4285-B747-6D1D3437C201}"/>
              </a:ext>
            </a:extLst>
          </p:cNvPr>
          <p:cNvCxnSpPr>
            <a:cxnSpLocks noChangeAspect="1"/>
            <a:endCxn id="258" idx="2"/>
          </p:cNvCxnSpPr>
          <p:nvPr/>
        </p:nvCxnSpPr>
        <p:spPr bwMode="gray">
          <a:xfrm flipV="1">
            <a:off x="6907591" y="4744487"/>
            <a:ext cx="0" cy="690816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nie 3">
            <a:extLst>
              <a:ext uri="{FF2B5EF4-FFF2-40B4-BE49-F238E27FC236}">
                <a16:creationId xmlns:a16="http://schemas.microsoft.com/office/drawing/2014/main" id="{EF550067-462B-4465-BB30-C5B3F704EEAE}"/>
              </a:ext>
            </a:extLst>
          </p:cNvPr>
          <p:cNvCxnSpPr>
            <a:cxnSpLocks noChangeAspect="1"/>
            <a:endCxn id="254" idx="2"/>
          </p:cNvCxnSpPr>
          <p:nvPr/>
        </p:nvCxnSpPr>
        <p:spPr bwMode="gray">
          <a:xfrm flipV="1">
            <a:off x="8304226" y="3755535"/>
            <a:ext cx="1" cy="1679768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Linie 4">
            <a:extLst>
              <a:ext uri="{FF2B5EF4-FFF2-40B4-BE49-F238E27FC236}">
                <a16:creationId xmlns:a16="http://schemas.microsoft.com/office/drawing/2014/main" id="{BA2D9F71-91E6-4127-9E8D-48278CD1B757}"/>
              </a:ext>
            </a:extLst>
          </p:cNvPr>
          <p:cNvCxnSpPr>
            <a:cxnSpLocks noChangeAspect="1"/>
            <a:endCxn id="260" idx="2"/>
          </p:cNvCxnSpPr>
          <p:nvPr/>
        </p:nvCxnSpPr>
        <p:spPr bwMode="gray">
          <a:xfrm flipV="1">
            <a:off x="9695806" y="4159382"/>
            <a:ext cx="1142" cy="127592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Linie 5">
            <a:extLst>
              <a:ext uri="{FF2B5EF4-FFF2-40B4-BE49-F238E27FC236}">
                <a16:creationId xmlns:a16="http://schemas.microsoft.com/office/drawing/2014/main" id="{4BE9A856-DBAE-4C97-8FCB-A040DC5BA49F}"/>
              </a:ext>
            </a:extLst>
          </p:cNvPr>
          <p:cNvCxnSpPr>
            <a:cxnSpLocks noChangeAspect="1"/>
            <a:endCxn id="252" idx="2"/>
          </p:cNvCxnSpPr>
          <p:nvPr/>
        </p:nvCxnSpPr>
        <p:spPr bwMode="gray">
          <a:xfrm flipV="1">
            <a:off x="11118898" y="3336876"/>
            <a:ext cx="1" cy="2098426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Lineal">
            <a:extLst>
              <a:ext uri="{FF2B5EF4-FFF2-40B4-BE49-F238E27FC236}">
                <a16:creationId xmlns:a16="http://schemas.microsoft.com/office/drawing/2014/main" id="{ADE3EA43-4459-4C43-9FC6-C41DFB2581D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3151924" y="5561750"/>
            <a:ext cx="33638967" cy="443050"/>
            <a:chOff x="6484238" y="3866890"/>
            <a:chExt cx="7162800" cy="160115"/>
          </a:xfrm>
        </p:grpSpPr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3E459FCA-0760-4B92-ABA6-64D2BB1E99E7}"/>
                </a:ext>
              </a:extLst>
            </p:cNvPr>
            <p:cNvSpPr/>
            <p:nvPr/>
          </p:nvSpPr>
          <p:spPr bwMode="gray">
            <a:xfrm>
              <a:off x="6484238" y="4017480"/>
              <a:ext cx="7162800" cy="9525"/>
            </a:xfrm>
            <a:custGeom>
              <a:avLst/>
              <a:gdLst>
                <a:gd name="connsiteX0" fmla="*/ 0 w 7162800"/>
                <a:gd name="connsiteY0" fmla="*/ 0 h 0"/>
                <a:gd name="connsiteX1" fmla="*/ 7171849 w 71628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62800">
                  <a:moveTo>
                    <a:pt x="0" y="0"/>
                  </a:moveTo>
                  <a:lnTo>
                    <a:pt x="7171849" y="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40A62970-15CD-4158-A2ED-65857E1EB9BE}"/>
                </a:ext>
              </a:extLst>
            </p:cNvPr>
            <p:cNvSpPr/>
            <p:nvPr/>
          </p:nvSpPr>
          <p:spPr bwMode="gray">
            <a:xfrm>
              <a:off x="6485904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559CEA53-27CB-4B99-A57D-C2C0D776EB46}"/>
                </a:ext>
              </a:extLst>
            </p:cNvPr>
            <p:cNvSpPr/>
            <p:nvPr/>
          </p:nvSpPr>
          <p:spPr bwMode="gray">
            <a:xfrm>
              <a:off x="6693598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8D9007AD-E66A-4595-88C1-AD0DC91B95D8}"/>
                </a:ext>
              </a:extLst>
            </p:cNvPr>
            <p:cNvSpPr/>
            <p:nvPr/>
          </p:nvSpPr>
          <p:spPr bwMode="gray">
            <a:xfrm>
              <a:off x="652986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3B8DD6CE-DB05-4969-8369-BFE4F232F1E0}"/>
                </a:ext>
              </a:extLst>
            </p:cNvPr>
            <p:cNvSpPr/>
            <p:nvPr/>
          </p:nvSpPr>
          <p:spPr bwMode="gray">
            <a:xfrm>
              <a:off x="657082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D2AB5A46-D6F0-4E4C-A323-77BD1EFF8BCE}"/>
                </a:ext>
              </a:extLst>
            </p:cNvPr>
            <p:cNvSpPr/>
            <p:nvPr/>
          </p:nvSpPr>
          <p:spPr bwMode="gray">
            <a:xfrm>
              <a:off x="661168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68A715D8-EB6E-4437-938E-15240E46F524}"/>
                </a:ext>
              </a:extLst>
            </p:cNvPr>
            <p:cNvSpPr/>
            <p:nvPr/>
          </p:nvSpPr>
          <p:spPr bwMode="gray">
            <a:xfrm>
              <a:off x="6652640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2A868B50-062A-456C-A294-AA0D66B9A912}"/>
                </a:ext>
              </a:extLst>
            </p:cNvPr>
            <p:cNvSpPr/>
            <p:nvPr/>
          </p:nvSpPr>
          <p:spPr bwMode="gray">
            <a:xfrm>
              <a:off x="6898290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2D76E8C8-D91B-401C-9B8B-FD4DA53611C2}"/>
                </a:ext>
              </a:extLst>
            </p:cNvPr>
            <p:cNvSpPr/>
            <p:nvPr/>
          </p:nvSpPr>
          <p:spPr bwMode="gray">
            <a:xfrm>
              <a:off x="673455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BFD275B9-FAB5-42E0-9C34-A5FD50DF0CA0}"/>
                </a:ext>
              </a:extLst>
            </p:cNvPr>
            <p:cNvSpPr/>
            <p:nvPr/>
          </p:nvSpPr>
          <p:spPr bwMode="gray">
            <a:xfrm>
              <a:off x="677551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E3C37A69-A738-40F5-A603-A4438E3BA1B4}"/>
                </a:ext>
              </a:extLst>
            </p:cNvPr>
            <p:cNvSpPr/>
            <p:nvPr/>
          </p:nvSpPr>
          <p:spPr bwMode="gray">
            <a:xfrm>
              <a:off x="6816470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049BE6E1-E92E-43C6-84D1-160A2D8BDD16}"/>
                </a:ext>
              </a:extLst>
            </p:cNvPr>
            <p:cNvSpPr/>
            <p:nvPr/>
          </p:nvSpPr>
          <p:spPr bwMode="gray">
            <a:xfrm>
              <a:off x="685733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1D607D5D-CB0A-46FB-A3BC-CF1E54702229}"/>
                </a:ext>
              </a:extLst>
            </p:cNvPr>
            <p:cNvSpPr/>
            <p:nvPr/>
          </p:nvSpPr>
          <p:spPr bwMode="gray">
            <a:xfrm>
              <a:off x="7102982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76BA1BC6-6F72-4C7E-852B-59E79BDCDF07}"/>
                </a:ext>
              </a:extLst>
            </p:cNvPr>
            <p:cNvSpPr/>
            <p:nvPr/>
          </p:nvSpPr>
          <p:spPr bwMode="gray">
            <a:xfrm>
              <a:off x="6939248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C721ED06-838C-4384-8141-FCDD4532C7EB}"/>
                </a:ext>
              </a:extLst>
            </p:cNvPr>
            <p:cNvSpPr/>
            <p:nvPr/>
          </p:nvSpPr>
          <p:spPr bwMode="gray">
            <a:xfrm>
              <a:off x="698020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368E0A9B-2384-4015-BB28-A9D1C7EB1622}"/>
                </a:ext>
              </a:extLst>
            </p:cNvPr>
            <p:cNvSpPr/>
            <p:nvPr/>
          </p:nvSpPr>
          <p:spPr bwMode="gray">
            <a:xfrm>
              <a:off x="702116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B1E98660-D240-42E5-B687-F803D701A29F}"/>
                </a:ext>
              </a:extLst>
            </p:cNvPr>
            <p:cNvSpPr/>
            <p:nvPr/>
          </p:nvSpPr>
          <p:spPr bwMode="gray">
            <a:xfrm>
              <a:off x="706202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1C551C17-E396-4F2E-9C61-B469F301E9BB}"/>
                </a:ext>
              </a:extLst>
            </p:cNvPr>
            <p:cNvSpPr/>
            <p:nvPr/>
          </p:nvSpPr>
          <p:spPr bwMode="gray">
            <a:xfrm>
              <a:off x="7307675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B06B21DB-B657-46BD-B410-655AF80ED54F}"/>
                </a:ext>
              </a:extLst>
            </p:cNvPr>
            <p:cNvSpPr/>
            <p:nvPr/>
          </p:nvSpPr>
          <p:spPr bwMode="gray">
            <a:xfrm>
              <a:off x="7143940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79F87FC1-46B6-474B-B95A-AB1D03D57BC7}"/>
                </a:ext>
              </a:extLst>
            </p:cNvPr>
            <p:cNvSpPr/>
            <p:nvPr/>
          </p:nvSpPr>
          <p:spPr bwMode="gray">
            <a:xfrm>
              <a:off x="718489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10FC62D6-47DD-469D-917D-154F9544B7DF}"/>
                </a:ext>
              </a:extLst>
            </p:cNvPr>
            <p:cNvSpPr/>
            <p:nvPr/>
          </p:nvSpPr>
          <p:spPr bwMode="gray">
            <a:xfrm>
              <a:off x="722585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E0C0AD41-5A46-4FFA-B25B-102CB06BEAF7}"/>
                </a:ext>
              </a:extLst>
            </p:cNvPr>
            <p:cNvSpPr/>
            <p:nvPr/>
          </p:nvSpPr>
          <p:spPr bwMode="gray">
            <a:xfrm>
              <a:off x="7266812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097CE5FC-7692-4B3E-BB24-CE1191D6A706}"/>
                </a:ext>
              </a:extLst>
            </p:cNvPr>
            <p:cNvSpPr/>
            <p:nvPr/>
          </p:nvSpPr>
          <p:spPr bwMode="gray">
            <a:xfrm>
              <a:off x="7512367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82A7B59E-B2EA-4690-B885-7F5985945017}"/>
                </a:ext>
              </a:extLst>
            </p:cNvPr>
            <p:cNvSpPr/>
            <p:nvPr/>
          </p:nvSpPr>
          <p:spPr bwMode="gray">
            <a:xfrm>
              <a:off x="7348632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E0F254E6-278C-4D57-BA38-02506E5FEBB3}"/>
                </a:ext>
              </a:extLst>
            </p:cNvPr>
            <p:cNvSpPr/>
            <p:nvPr/>
          </p:nvSpPr>
          <p:spPr bwMode="gray">
            <a:xfrm>
              <a:off x="7389590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FD60A5A7-2B44-4F8D-9371-031BBAF91D7F}"/>
                </a:ext>
              </a:extLst>
            </p:cNvPr>
            <p:cNvSpPr/>
            <p:nvPr/>
          </p:nvSpPr>
          <p:spPr bwMode="gray">
            <a:xfrm>
              <a:off x="743054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DC83F256-794B-4060-9525-84609FFDC074}"/>
                </a:ext>
              </a:extLst>
            </p:cNvPr>
            <p:cNvSpPr/>
            <p:nvPr/>
          </p:nvSpPr>
          <p:spPr bwMode="gray">
            <a:xfrm>
              <a:off x="747150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F2D85509-88A0-4AF0-9021-7FF00409F816}"/>
                </a:ext>
              </a:extLst>
            </p:cNvPr>
            <p:cNvSpPr/>
            <p:nvPr/>
          </p:nvSpPr>
          <p:spPr bwMode="gray">
            <a:xfrm>
              <a:off x="7717154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66AAAA54-264F-432A-9FD8-1BB9A5D4FFF5}"/>
                </a:ext>
              </a:extLst>
            </p:cNvPr>
            <p:cNvSpPr/>
            <p:nvPr/>
          </p:nvSpPr>
          <p:spPr bwMode="gray">
            <a:xfrm>
              <a:off x="7553324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93BF2AC4-7FDC-4F1E-A80C-CCD14E43A496}"/>
                </a:ext>
              </a:extLst>
            </p:cNvPr>
            <p:cNvSpPr/>
            <p:nvPr/>
          </p:nvSpPr>
          <p:spPr bwMode="gray">
            <a:xfrm>
              <a:off x="7594282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F078684B-06DC-4E6A-95B4-CDCFA2435499}"/>
                </a:ext>
              </a:extLst>
            </p:cNvPr>
            <p:cNvSpPr/>
            <p:nvPr/>
          </p:nvSpPr>
          <p:spPr bwMode="gray">
            <a:xfrm>
              <a:off x="763523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1" name="Freihandform: Form 110">
              <a:extLst>
                <a:ext uri="{FF2B5EF4-FFF2-40B4-BE49-F238E27FC236}">
                  <a16:creationId xmlns:a16="http://schemas.microsoft.com/office/drawing/2014/main" id="{0E939243-FAC6-4581-8264-748BC85B79F0}"/>
                </a:ext>
              </a:extLst>
            </p:cNvPr>
            <p:cNvSpPr/>
            <p:nvPr/>
          </p:nvSpPr>
          <p:spPr bwMode="gray">
            <a:xfrm>
              <a:off x="767619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356B0C35-1603-4E74-8764-38B5A478B352}"/>
                </a:ext>
              </a:extLst>
            </p:cNvPr>
            <p:cNvSpPr/>
            <p:nvPr/>
          </p:nvSpPr>
          <p:spPr bwMode="gray">
            <a:xfrm>
              <a:off x="7921847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E51E97DC-E9BD-4C9E-8C78-A46733211A2D}"/>
                </a:ext>
              </a:extLst>
            </p:cNvPr>
            <p:cNvSpPr/>
            <p:nvPr/>
          </p:nvSpPr>
          <p:spPr bwMode="gray">
            <a:xfrm>
              <a:off x="775801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4" name="Freihandform: Form 113">
              <a:extLst>
                <a:ext uri="{FF2B5EF4-FFF2-40B4-BE49-F238E27FC236}">
                  <a16:creationId xmlns:a16="http://schemas.microsoft.com/office/drawing/2014/main" id="{1F426F82-6538-44B4-870B-D342080D8BD3}"/>
                </a:ext>
              </a:extLst>
            </p:cNvPr>
            <p:cNvSpPr/>
            <p:nvPr/>
          </p:nvSpPr>
          <p:spPr bwMode="gray">
            <a:xfrm>
              <a:off x="7798974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3EFE9BE4-B3F2-4426-8843-A0CF61AAED16}"/>
                </a:ext>
              </a:extLst>
            </p:cNvPr>
            <p:cNvSpPr/>
            <p:nvPr/>
          </p:nvSpPr>
          <p:spPr bwMode="gray">
            <a:xfrm>
              <a:off x="7839932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5121E3AB-D790-4F5C-B2EE-5ABC80DC1046}"/>
                </a:ext>
              </a:extLst>
            </p:cNvPr>
            <p:cNvSpPr/>
            <p:nvPr/>
          </p:nvSpPr>
          <p:spPr bwMode="gray">
            <a:xfrm>
              <a:off x="788088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ED8527F9-B9BB-446A-95C9-2C2F68D98379}"/>
                </a:ext>
              </a:extLst>
            </p:cNvPr>
            <p:cNvSpPr/>
            <p:nvPr/>
          </p:nvSpPr>
          <p:spPr bwMode="gray">
            <a:xfrm>
              <a:off x="8126539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8" name="Freihandform: Form 117">
              <a:extLst>
                <a:ext uri="{FF2B5EF4-FFF2-40B4-BE49-F238E27FC236}">
                  <a16:creationId xmlns:a16="http://schemas.microsoft.com/office/drawing/2014/main" id="{4051C94A-C52C-40DE-B0A4-ADA184696AAB}"/>
                </a:ext>
              </a:extLst>
            </p:cNvPr>
            <p:cNvSpPr/>
            <p:nvPr/>
          </p:nvSpPr>
          <p:spPr bwMode="gray">
            <a:xfrm>
              <a:off x="796270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A9084ACF-ECDA-4A34-B769-53FF8DF62883}"/>
                </a:ext>
              </a:extLst>
            </p:cNvPr>
            <p:cNvSpPr/>
            <p:nvPr/>
          </p:nvSpPr>
          <p:spPr bwMode="gray">
            <a:xfrm>
              <a:off x="8003666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E07F59D4-DC46-4C07-A119-B25DB0F9C8A2}"/>
                </a:ext>
              </a:extLst>
            </p:cNvPr>
            <p:cNvSpPr/>
            <p:nvPr/>
          </p:nvSpPr>
          <p:spPr bwMode="gray">
            <a:xfrm>
              <a:off x="8044624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47700546-7E61-4015-94CC-BF095D7834F4}"/>
                </a:ext>
              </a:extLst>
            </p:cNvPr>
            <p:cNvSpPr/>
            <p:nvPr/>
          </p:nvSpPr>
          <p:spPr bwMode="gray">
            <a:xfrm>
              <a:off x="808558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023998FD-AAF5-40E6-86FE-C7059079AF0F}"/>
                </a:ext>
              </a:extLst>
            </p:cNvPr>
            <p:cNvSpPr/>
            <p:nvPr/>
          </p:nvSpPr>
          <p:spPr bwMode="gray">
            <a:xfrm>
              <a:off x="8331231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F648463B-E452-4F97-96FC-DE7F03D5E574}"/>
                </a:ext>
              </a:extLst>
            </p:cNvPr>
            <p:cNvSpPr/>
            <p:nvPr/>
          </p:nvSpPr>
          <p:spPr bwMode="gray">
            <a:xfrm>
              <a:off x="8167496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01FDF502-2F04-4D97-A60C-11BB73274797}"/>
                </a:ext>
              </a:extLst>
            </p:cNvPr>
            <p:cNvSpPr/>
            <p:nvPr/>
          </p:nvSpPr>
          <p:spPr bwMode="gray">
            <a:xfrm>
              <a:off x="820835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3C08C6E0-5D09-45F2-8DE8-A2917020933D}"/>
                </a:ext>
              </a:extLst>
            </p:cNvPr>
            <p:cNvSpPr/>
            <p:nvPr/>
          </p:nvSpPr>
          <p:spPr bwMode="gray">
            <a:xfrm>
              <a:off x="8249316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752DA4A4-C737-440E-9C68-C35C27451738}"/>
                </a:ext>
              </a:extLst>
            </p:cNvPr>
            <p:cNvSpPr/>
            <p:nvPr/>
          </p:nvSpPr>
          <p:spPr bwMode="gray">
            <a:xfrm>
              <a:off x="8290274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E3FB2FE0-8BF5-40E5-9640-C4C753932CA1}"/>
                </a:ext>
              </a:extLst>
            </p:cNvPr>
            <p:cNvSpPr/>
            <p:nvPr/>
          </p:nvSpPr>
          <p:spPr bwMode="gray">
            <a:xfrm>
              <a:off x="8535923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357C02B5-92A3-48E5-9745-0FDA4A204C9B}"/>
                </a:ext>
              </a:extLst>
            </p:cNvPr>
            <p:cNvSpPr/>
            <p:nvPr/>
          </p:nvSpPr>
          <p:spPr bwMode="gray">
            <a:xfrm>
              <a:off x="837218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0C9A4015-2FCD-41F8-B776-7AF1B1C45C2B}"/>
                </a:ext>
              </a:extLst>
            </p:cNvPr>
            <p:cNvSpPr/>
            <p:nvPr/>
          </p:nvSpPr>
          <p:spPr bwMode="gray">
            <a:xfrm>
              <a:off x="841305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FF40F8D0-9180-44CF-89D1-50E94D8810BC}"/>
                </a:ext>
              </a:extLst>
            </p:cNvPr>
            <p:cNvSpPr/>
            <p:nvPr/>
          </p:nvSpPr>
          <p:spPr bwMode="gray">
            <a:xfrm>
              <a:off x="8454008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A8367588-F300-495E-BDB6-8644E284056A}"/>
                </a:ext>
              </a:extLst>
            </p:cNvPr>
            <p:cNvSpPr/>
            <p:nvPr/>
          </p:nvSpPr>
          <p:spPr bwMode="gray">
            <a:xfrm>
              <a:off x="8494966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06373EEB-9795-4082-A716-827685554616}"/>
                </a:ext>
              </a:extLst>
            </p:cNvPr>
            <p:cNvSpPr/>
            <p:nvPr/>
          </p:nvSpPr>
          <p:spPr bwMode="gray">
            <a:xfrm>
              <a:off x="8740616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D5344B6E-CEF0-4AD6-BD12-B9BF19E0D28B}"/>
                </a:ext>
              </a:extLst>
            </p:cNvPr>
            <p:cNvSpPr/>
            <p:nvPr/>
          </p:nvSpPr>
          <p:spPr bwMode="gray">
            <a:xfrm>
              <a:off x="857688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B71DC4E9-78AC-4BF1-8E93-FA1CBA0002E9}"/>
                </a:ext>
              </a:extLst>
            </p:cNvPr>
            <p:cNvSpPr/>
            <p:nvPr/>
          </p:nvSpPr>
          <p:spPr bwMode="gray">
            <a:xfrm>
              <a:off x="8617838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AA775F22-45B2-4049-A584-0BA34525005A}"/>
                </a:ext>
              </a:extLst>
            </p:cNvPr>
            <p:cNvSpPr/>
            <p:nvPr/>
          </p:nvSpPr>
          <p:spPr bwMode="gray">
            <a:xfrm>
              <a:off x="865870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AB8683C5-D813-48D4-B56F-579A5C94ABF3}"/>
                </a:ext>
              </a:extLst>
            </p:cNvPr>
            <p:cNvSpPr/>
            <p:nvPr/>
          </p:nvSpPr>
          <p:spPr bwMode="gray">
            <a:xfrm>
              <a:off x="8699658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683BB250-28CF-4BD2-AEE8-AC2AF579F65B}"/>
                </a:ext>
              </a:extLst>
            </p:cNvPr>
            <p:cNvSpPr/>
            <p:nvPr/>
          </p:nvSpPr>
          <p:spPr bwMode="gray">
            <a:xfrm>
              <a:off x="8945308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AEB5CED5-C42E-4E61-9457-A16728127472}"/>
                </a:ext>
              </a:extLst>
            </p:cNvPr>
            <p:cNvSpPr/>
            <p:nvPr/>
          </p:nvSpPr>
          <p:spPr bwMode="gray">
            <a:xfrm>
              <a:off x="878157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7EE4DC7A-CA02-4D0F-80F0-7DF646BFC183}"/>
                </a:ext>
              </a:extLst>
            </p:cNvPr>
            <p:cNvSpPr/>
            <p:nvPr/>
          </p:nvSpPr>
          <p:spPr bwMode="gray">
            <a:xfrm>
              <a:off x="882253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0" name="Freihandform: Form 139">
              <a:extLst>
                <a:ext uri="{FF2B5EF4-FFF2-40B4-BE49-F238E27FC236}">
                  <a16:creationId xmlns:a16="http://schemas.microsoft.com/office/drawing/2014/main" id="{63AA346A-E851-4592-917C-9B2CCBF96696}"/>
                </a:ext>
              </a:extLst>
            </p:cNvPr>
            <p:cNvSpPr/>
            <p:nvPr/>
          </p:nvSpPr>
          <p:spPr bwMode="gray">
            <a:xfrm>
              <a:off x="886339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0C850042-6F86-45D3-8334-F57A3090A175}"/>
                </a:ext>
              </a:extLst>
            </p:cNvPr>
            <p:cNvSpPr/>
            <p:nvPr/>
          </p:nvSpPr>
          <p:spPr bwMode="gray">
            <a:xfrm>
              <a:off x="8904350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4FAA0DD7-AB4A-47D3-B1D0-0E9AA42584D9}"/>
                </a:ext>
              </a:extLst>
            </p:cNvPr>
            <p:cNvSpPr/>
            <p:nvPr/>
          </p:nvSpPr>
          <p:spPr bwMode="gray">
            <a:xfrm>
              <a:off x="9150000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3" name="Freihandform: Form 142">
              <a:extLst>
                <a:ext uri="{FF2B5EF4-FFF2-40B4-BE49-F238E27FC236}">
                  <a16:creationId xmlns:a16="http://schemas.microsoft.com/office/drawing/2014/main" id="{D883E2F8-A05D-486E-8F24-0A5A0838008A}"/>
                </a:ext>
              </a:extLst>
            </p:cNvPr>
            <p:cNvSpPr/>
            <p:nvPr/>
          </p:nvSpPr>
          <p:spPr bwMode="gray">
            <a:xfrm>
              <a:off x="898626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4B5FF608-F9E6-4464-9353-0D5E6ECDC0E6}"/>
                </a:ext>
              </a:extLst>
            </p:cNvPr>
            <p:cNvSpPr/>
            <p:nvPr/>
          </p:nvSpPr>
          <p:spPr bwMode="gray">
            <a:xfrm>
              <a:off x="902722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1BF65A4A-A2FC-44E8-B8A3-975690C9ACDA}"/>
                </a:ext>
              </a:extLst>
            </p:cNvPr>
            <p:cNvSpPr/>
            <p:nvPr/>
          </p:nvSpPr>
          <p:spPr bwMode="gray">
            <a:xfrm>
              <a:off x="906808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930F0A7E-4CEB-4DDB-B7B7-E157DCBC33D5}"/>
                </a:ext>
              </a:extLst>
            </p:cNvPr>
            <p:cNvSpPr/>
            <p:nvPr/>
          </p:nvSpPr>
          <p:spPr bwMode="gray">
            <a:xfrm>
              <a:off x="910904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1F7BEF0A-05BF-4447-955D-F12BEC0EADED}"/>
                </a:ext>
              </a:extLst>
            </p:cNvPr>
            <p:cNvSpPr/>
            <p:nvPr/>
          </p:nvSpPr>
          <p:spPr bwMode="gray">
            <a:xfrm>
              <a:off x="9354692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7F6E6F73-BF8B-4E20-B47F-5A295637FB3C}"/>
                </a:ext>
              </a:extLst>
            </p:cNvPr>
            <p:cNvSpPr/>
            <p:nvPr/>
          </p:nvSpPr>
          <p:spPr bwMode="gray">
            <a:xfrm>
              <a:off x="9190958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9" name="Freihandform: Form 148">
              <a:extLst>
                <a:ext uri="{FF2B5EF4-FFF2-40B4-BE49-F238E27FC236}">
                  <a16:creationId xmlns:a16="http://schemas.microsoft.com/office/drawing/2014/main" id="{029A34DA-CABC-4D67-B2FC-B714B4A5729D}"/>
                </a:ext>
              </a:extLst>
            </p:cNvPr>
            <p:cNvSpPr/>
            <p:nvPr/>
          </p:nvSpPr>
          <p:spPr bwMode="gray">
            <a:xfrm>
              <a:off x="923191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7477E2C1-04A8-4BD3-86A7-589B1654DC55}"/>
                </a:ext>
              </a:extLst>
            </p:cNvPr>
            <p:cNvSpPr/>
            <p:nvPr/>
          </p:nvSpPr>
          <p:spPr bwMode="gray">
            <a:xfrm>
              <a:off x="927287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BCBCC5C6-E175-4196-B2D0-EA3D5C6FFC80}"/>
                </a:ext>
              </a:extLst>
            </p:cNvPr>
            <p:cNvSpPr/>
            <p:nvPr/>
          </p:nvSpPr>
          <p:spPr bwMode="gray">
            <a:xfrm>
              <a:off x="931373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EB23208A-4AC4-4C72-A05B-2D06B3EE9ECD}"/>
                </a:ext>
              </a:extLst>
            </p:cNvPr>
            <p:cNvSpPr/>
            <p:nvPr/>
          </p:nvSpPr>
          <p:spPr bwMode="gray">
            <a:xfrm>
              <a:off x="9559385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81C224FC-207E-43BC-999A-8D749F5F63E6}"/>
                </a:ext>
              </a:extLst>
            </p:cNvPr>
            <p:cNvSpPr/>
            <p:nvPr/>
          </p:nvSpPr>
          <p:spPr bwMode="gray">
            <a:xfrm>
              <a:off x="9395650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9AC9F8A1-711B-4A55-A56B-1E3FB813B0CB}"/>
                </a:ext>
              </a:extLst>
            </p:cNvPr>
            <p:cNvSpPr/>
            <p:nvPr/>
          </p:nvSpPr>
          <p:spPr bwMode="gray">
            <a:xfrm>
              <a:off x="943660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FA173549-B0D4-45EA-85DD-196A4D555C77}"/>
                </a:ext>
              </a:extLst>
            </p:cNvPr>
            <p:cNvSpPr/>
            <p:nvPr/>
          </p:nvSpPr>
          <p:spPr bwMode="gray">
            <a:xfrm>
              <a:off x="947756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7B31FFF8-E781-44B3-BADE-78500D4E86FF}"/>
                </a:ext>
              </a:extLst>
            </p:cNvPr>
            <p:cNvSpPr/>
            <p:nvPr/>
          </p:nvSpPr>
          <p:spPr bwMode="gray">
            <a:xfrm>
              <a:off x="951842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0893A225-98D1-4768-A118-8BBCA9ACACB4}"/>
                </a:ext>
              </a:extLst>
            </p:cNvPr>
            <p:cNvSpPr/>
            <p:nvPr/>
          </p:nvSpPr>
          <p:spPr bwMode="gray">
            <a:xfrm>
              <a:off x="9764077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F1E28601-EBAC-4D6D-BE24-CBB97B2530C9}"/>
                </a:ext>
              </a:extLst>
            </p:cNvPr>
            <p:cNvSpPr/>
            <p:nvPr/>
          </p:nvSpPr>
          <p:spPr bwMode="gray">
            <a:xfrm>
              <a:off x="9600342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6788EE1B-9BA3-4994-BAF2-19AAC9B755AA}"/>
                </a:ext>
              </a:extLst>
            </p:cNvPr>
            <p:cNvSpPr/>
            <p:nvPr/>
          </p:nvSpPr>
          <p:spPr bwMode="gray">
            <a:xfrm>
              <a:off x="9641300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EE0C016D-265E-4EFA-9F21-3FC401008D78}"/>
                </a:ext>
              </a:extLst>
            </p:cNvPr>
            <p:cNvSpPr/>
            <p:nvPr/>
          </p:nvSpPr>
          <p:spPr bwMode="gray">
            <a:xfrm>
              <a:off x="968225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26E309CD-0ED8-425D-95B9-21080D5334E9}"/>
                </a:ext>
              </a:extLst>
            </p:cNvPr>
            <p:cNvSpPr/>
            <p:nvPr/>
          </p:nvSpPr>
          <p:spPr bwMode="gray">
            <a:xfrm>
              <a:off x="972321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9E25BE10-49F0-406A-9129-FF3E646E8348}"/>
                </a:ext>
              </a:extLst>
            </p:cNvPr>
            <p:cNvSpPr/>
            <p:nvPr/>
          </p:nvSpPr>
          <p:spPr bwMode="gray">
            <a:xfrm>
              <a:off x="9968769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F6E20794-ADE6-40E2-9B81-562ED372671A}"/>
                </a:ext>
              </a:extLst>
            </p:cNvPr>
            <p:cNvSpPr/>
            <p:nvPr/>
          </p:nvSpPr>
          <p:spPr bwMode="gray">
            <a:xfrm>
              <a:off x="9805034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D2996645-D6FD-4474-9736-96ADFE71858B}"/>
                </a:ext>
              </a:extLst>
            </p:cNvPr>
            <p:cNvSpPr/>
            <p:nvPr/>
          </p:nvSpPr>
          <p:spPr bwMode="gray">
            <a:xfrm>
              <a:off x="9845992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091CE938-75D6-4EE0-BA5A-32D3E1E08B61}"/>
                </a:ext>
              </a:extLst>
            </p:cNvPr>
            <p:cNvSpPr/>
            <p:nvPr/>
          </p:nvSpPr>
          <p:spPr bwMode="gray">
            <a:xfrm>
              <a:off x="988694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777BD138-0C26-417D-B340-F28E35E078CA}"/>
                </a:ext>
              </a:extLst>
            </p:cNvPr>
            <p:cNvSpPr/>
            <p:nvPr/>
          </p:nvSpPr>
          <p:spPr bwMode="gray">
            <a:xfrm>
              <a:off x="992790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7F59E31C-4E7A-42CC-95D9-A3ECE6FB976D}"/>
                </a:ext>
              </a:extLst>
            </p:cNvPr>
            <p:cNvSpPr/>
            <p:nvPr/>
          </p:nvSpPr>
          <p:spPr bwMode="gray">
            <a:xfrm>
              <a:off x="10173557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68" name="Freihandform: Form 167">
              <a:extLst>
                <a:ext uri="{FF2B5EF4-FFF2-40B4-BE49-F238E27FC236}">
                  <a16:creationId xmlns:a16="http://schemas.microsoft.com/office/drawing/2014/main" id="{118D2468-7D8E-44F5-BA25-72ACC385AA31}"/>
                </a:ext>
              </a:extLst>
            </p:cNvPr>
            <p:cNvSpPr/>
            <p:nvPr/>
          </p:nvSpPr>
          <p:spPr bwMode="gray">
            <a:xfrm>
              <a:off x="1000972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A52E0463-B636-4500-ABB5-A91145E464E3}"/>
                </a:ext>
              </a:extLst>
            </p:cNvPr>
            <p:cNvSpPr/>
            <p:nvPr/>
          </p:nvSpPr>
          <p:spPr bwMode="gray">
            <a:xfrm>
              <a:off x="10050684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6245441C-5E56-43E3-8AD1-4A8EDDA2D14C}"/>
                </a:ext>
              </a:extLst>
            </p:cNvPr>
            <p:cNvSpPr/>
            <p:nvPr/>
          </p:nvSpPr>
          <p:spPr bwMode="gray">
            <a:xfrm>
              <a:off x="10091642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A12C2AF1-C74A-4E9A-967F-8CB942D60673}"/>
                </a:ext>
              </a:extLst>
            </p:cNvPr>
            <p:cNvSpPr/>
            <p:nvPr/>
          </p:nvSpPr>
          <p:spPr bwMode="gray">
            <a:xfrm>
              <a:off x="1013259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42932B6E-ABC3-4A14-9BD9-90DBA0FA7D51}"/>
                </a:ext>
              </a:extLst>
            </p:cNvPr>
            <p:cNvSpPr/>
            <p:nvPr/>
          </p:nvSpPr>
          <p:spPr bwMode="gray">
            <a:xfrm>
              <a:off x="10378249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73" name="Freihandform: Form 172">
              <a:extLst>
                <a:ext uri="{FF2B5EF4-FFF2-40B4-BE49-F238E27FC236}">
                  <a16:creationId xmlns:a16="http://schemas.microsoft.com/office/drawing/2014/main" id="{1A7E2201-2E26-4E8E-8E6B-BD099A5FD0EA}"/>
                </a:ext>
              </a:extLst>
            </p:cNvPr>
            <p:cNvSpPr/>
            <p:nvPr/>
          </p:nvSpPr>
          <p:spPr bwMode="gray">
            <a:xfrm>
              <a:off x="1021441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90E82977-13DD-4B66-8313-F247B9068544}"/>
                </a:ext>
              </a:extLst>
            </p:cNvPr>
            <p:cNvSpPr/>
            <p:nvPr/>
          </p:nvSpPr>
          <p:spPr bwMode="gray">
            <a:xfrm>
              <a:off x="10255376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CB9F1B20-D896-49A9-A120-AAB0862B9000}"/>
                </a:ext>
              </a:extLst>
            </p:cNvPr>
            <p:cNvSpPr/>
            <p:nvPr/>
          </p:nvSpPr>
          <p:spPr bwMode="gray">
            <a:xfrm>
              <a:off x="10296334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8A67C3FF-2BB8-469A-A937-B1861B9BD2CE}"/>
                </a:ext>
              </a:extLst>
            </p:cNvPr>
            <p:cNvSpPr/>
            <p:nvPr/>
          </p:nvSpPr>
          <p:spPr bwMode="gray">
            <a:xfrm>
              <a:off x="1033729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F3273180-550B-4306-BF49-DF9421D586A6}"/>
                </a:ext>
              </a:extLst>
            </p:cNvPr>
            <p:cNvSpPr/>
            <p:nvPr/>
          </p:nvSpPr>
          <p:spPr bwMode="gray">
            <a:xfrm>
              <a:off x="10582941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3E7ABBE3-5841-4271-ACA3-F85ABAC1D97F}"/>
                </a:ext>
              </a:extLst>
            </p:cNvPr>
            <p:cNvSpPr/>
            <p:nvPr/>
          </p:nvSpPr>
          <p:spPr bwMode="gray">
            <a:xfrm>
              <a:off x="1041911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FCB79F1C-7808-415A-88C6-6C82726404EC}"/>
                </a:ext>
              </a:extLst>
            </p:cNvPr>
            <p:cNvSpPr/>
            <p:nvPr/>
          </p:nvSpPr>
          <p:spPr bwMode="gray">
            <a:xfrm>
              <a:off x="1046006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E348763E-3F8E-45E5-8B8E-2B44890BA525}"/>
                </a:ext>
              </a:extLst>
            </p:cNvPr>
            <p:cNvSpPr/>
            <p:nvPr/>
          </p:nvSpPr>
          <p:spPr bwMode="gray">
            <a:xfrm>
              <a:off x="10501026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8649DB81-076E-4C73-A2BB-E3E2D2D90EA0}"/>
                </a:ext>
              </a:extLst>
            </p:cNvPr>
            <p:cNvSpPr/>
            <p:nvPr/>
          </p:nvSpPr>
          <p:spPr bwMode="gray">
            <a:xfrm>
              <a:off x="10541984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377AFB97-B2B4-4298-9ADB-EC50B48B89E2}"/>
                </a:ext>
              </a:extLst>
            </p:cNvPr>
            <p:cNvSpPr/>
            <p:nvPr/>
          </p:nvSpPr>
          <p:spPr bwMode="gray">
            <a:xfrm>
              <a:off x="10787633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7A2A2F31-FA95-452D-9A62-81BA52E991BA}"/>
                </a:ext>
              </a:extLst>
            </p:cNvPr>
            <p:cNvSpPr/>
            <p:nvPr/>
          </p:nvSpPr>
          <p:spPr bwMode="gray">
            <a:xfrm>
              <a:off x="1062389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D0564576-D07D-425A-9467-5AF85FB46AE7}"/>
                </a:ext>
              </a:extLst>
            </p:cNvPr>
            <p:cNvSpPr/>
            <p:nvPr/>
          </p:nvSpPr>
          <p:spPr bwMode="gray">
            <a:xfrm>
              <a:off x="1066476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1D99E8A5-EAE0-4003-8E0F-047501E31587}"/>
                </a:ext>
              </a:extLst>
            </p:cNvPr>
            <p:cNvSpPr/>
            <p:nvPr/>
          </p:nvSpPr>
          <p:spPr bwMode="gray">
            <a:xfrm>
              <a:off x="10705718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03E769EE-6F6C-4762-B350-507E60C74F79}"/>
                </a:ext>
              </a:extLst>
            </p:cNvPr>
            <p:cNvSpPr/>
            <p:nvPr/>
          </p:nvSpPr>
          <p:spPr bwMode="gray">
            <a:xfrm>
              <a:off x="10746676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2E831B67-3A30-4655-853A-30D73595A61A}"/>
                </a:ext>
              </a:extLst>
            </p:cNvPr>
            <p:cNvSpPr/>
            <p:nvPr/>
          </p:nvSpPr>
          <p:spPr bwMode="gray">
            <a:xfrm>
              <a:off x="10992326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71CA7CBD-7072-4870-91A8-AE5A964220B9}"/>
                </a:ext>
              </a:extLst>
            </p:cNvPr>
            <p:cNvSpPr/>
            <p:nvPr/>
          </p:nvSpPr>
          <p:spPr bwMode="gray">
            <a:xfrm>
              <a:off x="1082859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D704F803-504D-409B-A0C0-513813564958}"/>
                </a:ext>
              </a:extLst>
            </p:cNvPr>
            <p:cNvSpPr/>
            <p:nvPr/>
          </p:nvSpPr>
          <p:spPr bwMode="gray">
            <a:xfrm>
              <a:off x="1086945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BB0C497F-971B-446F-B754-93FAD1E4710A}"/>
                </a:ext>
              </a:extLst>
            </p:cNvPr>
            <p:cNvSpPr/>
            <p:nvPr/>
          </p:nvSpPr>
          <p:spPr bwMode="gray">
            <a:xfrm>
              <a:off x="1091041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8DA2A0B0-88DA-45B4-8BD0-78227897BEE4}"/>
                </a:ext>
              </a:extLst>
            </p:cNvPr>
            <p:cNvSpPr/>
            <p:nvPr/>
          </p:nvSpPr>
          <p:spPr bwMode="gray">
            <a:xfrm>
              <a:off x="10951368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EA5CE8F7-55C7-4CEB-8558-BF18AAFF92A4}"/>
                </a:ext>
              </a:extLst>
            </p:cNvPr>
            <p:cNvSpPr/>
            <p:nvPr/>
          </p:nvSpPr>
          <p:spPr bwMode="gray">
            <a:xfrm>
              <a:off x="11197018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93" name="Freihandform: Form 192">
              <a:extLst>
                <a:ext uri="{FF2B5EF4-FFF2-40B4-BE49-F238E27FC236}">
                  <a16:creationId xmlns:a16="http://schemas.microsoft.com/office/drawing/2014/main" id="{9B6A2BF2-01CF-4E4F-BBDC-2DD4674E8599}"/>
                </a:ext>
              </a:extLst>
            </p:cNvPr>
            <p:cNvSpPr/>
            <p:nvPr/>
          </p:nvSpPr>
          <p:spPr bwMode="gray">
            <a:xfrm>
              <a:off x="1103328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CE3BF01E-F79F-435A-85F6-D3BE42BE0CE7}"/>
                </a:ext>
              </a:extLst>
            </p:cNvPr>
            <p:cNvSpPr/>
            <p:nvPr/>
          </p:nvSpPr>
          <p:spPr bwMode="gray">
            <a:xfrm>
              <a:off x="1107424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3D9FE286-62B2-4F36-97C0-EE9BEF7F31F2}"/>
                </a:ext>
              </a:extLst>
            </p:cNvPr>
            <p:cNvSpPr/>
            <p:nvPr/>
          </p:nvSpPr>
          <p:spPr bwMode="gray">
            <a:xfrm>
              <a:off x="1111510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864A32B1-53E1-4DC4-87E8-A030183608BA}"/>
                </a:ext>
              </a:extLst>
            </p:cNvPr>
            <p:cNvSpPr/>
            <p:nvPr/>
          </p:nvSpPr>
          <p:spPr bwMode="gray">
            <a:xfrm>
              <a:off x="11156060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26F6FF0A-F24A-49E0-8FD2-E854840FC3A2}"/>
                </a:ext>
              </a:extLst>
            </p:cNvPr>
            <p:cNvSpPr/>
            <p:nvPr/>
          </p:nvSpPr>
          <p:spPr bwMode="gray">
            <a:xfrm>
              <a:off x="11401710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B9880CA8-CFF5-4AA7-9401-001A548E3C61}"/>
                </a:ext>
              </a:extLst>
            </p:cNvPr>
            <p:cNvSpPr/>
            <p:nvPr/>
          </p:nvSpPr>
          <p:spPr bwMode="gray">
            <a:xfrm>
              <a:off x="1123797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FB57D1C2-0DCF-427F-9FC8-B85CA80AE0C4}"/>
                </a:ext>
              </a:extLst>
            </p:cNvPr>
            <p:cNvSpPr/>
            <p:nvPr/>
          </p:nvSpPr>
          <p:spPr bwMode="gray">
            <a:xfrm>
              <a:off x="1127893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D434B0D7-8A54-4B66-8522-51ECB753131C}"/>
                </a:ext>
              </a:extLst>
            </p:cNvPr>
            <p:cNvSpPr/>
            <p:nvPr/>
          </p:nvSpPr>
          <p:spPr bwMode="gray">
            <a:xfrm>
              <a:off x="1131979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DF0F3698-E4CE-4EAF-B917-212309A5A92F}"/>
                </a:ext>
              </a:extLst>
            </p:cNvPr>
            <p:cNvSpPr/>
            <p:nvPr/>
          </p:nvSpPr>
          <p:spPr bwMode="gray">
            <a:xfrm>
              <a:off x="1136075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0741F28B-7B34-41D4-A06C-511783E1DF47}"/>
                </a:ext>
              </a:extLst>
            </p:cNvPr>
            <p:cNvSpPr/>
            <p:nvPr/>
          </p:nvSpPr>
          <p:spPr bwMode="gray">
            <a:xfrm>
              <a:off x="11606402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373C8C6B-9A16-4B08-84B4-AF387CE739F0}"/>
                </a:ext>
              </a:extLst>
            </p:cNvPr>
            <p:cNvSpPr/>
            <p:nvPr/>
          </p:nvSpPr>
          <p:spPr bwMode="gray">
            <a:xfrm>
              <a:off x="11442668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6530D7AD-7068-4363-BA90-3FDD96778648}"/>
                </a:ext>
              </a:extLst>
            </p:cNvPr>
            <p:cNvSpPr/>
            <p:nvPr/>
          </p:nvSpPr>
          <p:spPr bwMode="gray">
            <a:xfrm>
              <a:off x="1148362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BB9A61C1-DC17-4D52-8F7A-BCF0A0427286}"/>
                </a:ext>
              </a:extLst>
            </p:cNvPr>
            <p:cNvSpPr/>
            <p:nvPr/>
          </p:nvSpPr>
          <p:spPr bwMode="gray">
            <a:xfrm>
              <a:off x="1152458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C6077773-20AE-4866-8D9F-D88555E5F60B}"/>
                </a:ext>
              </a:extLst>
            </p:cNvPr>
            <p:cNvSpPr/>
            <p:nvPr/>
          </p:nvSpPr>
          <p:spPr bwMode="gray">
            <a:xfrm>
              <a:off x="1156544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97893ED4-A14A-4F6C-912F-B95B76839889}"/>
                </a:ext>
              </a:extLst>
            </p:cNvPr>
            <p:cNvSpPr/>
            <p:nvPr/>
          </p:nvSpPr>
          <p:spPr bwMode="gray">
            <a:xfrm>
              <a:off x="11811095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D57F84BA-2C92-4EB8-93C7-94873D386CF1}"/>
                </a:ext>
              </a:extLst>
            </p:cNvPr>
            <p:cNvSpPr/>
            <p:nvPr/>
          </p:nvSpPr>
          <p:spPr bwMode="gray">
            <a:xfrm>
              <a:off x="11647360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29315ACF-18B5-4A9B-86E6-B4C0586E280E}"/>
                </a:ext>
              </a:extLst>
            </p:cNvPr>
            <p:cNvSpPr/>
            <p:nvPr/>
          </p:nvSpPr>
          <p:spPr bwMode="gray">
            <a:xfrm>
              <a:off x="1168831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247E3CE7-C4CC-4577-9CC0-9EB451D6A44E}"/>
                </a:ext>
              </a:extLst>
            </p:cNvPr>
            <p:cNvSpPr/>
            <p:nvPr/>
          </p:nvSpPr>
          <p:spPr bwMode="gray">
            <a:xfrm>
              <a:off x="1172927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CB85821F-EDE9-4E7C-983C-E66AC7613752}"/>
                </a:ext>
              </a:extLst>
            </p:cNvPr>
            <p:cNvSpPr/>
            <p:nvPr/>
          </p:nvSpPr>
          <p:spPr bwMode="gray">
            <a:xfrm>
              <a:off x="1177013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DACB0270-3263-421C-BC07-B3F9AA76101F}"/>
                </a:ext>
              </a:extLst>
            </p:cNvPr>
            <p:cNvSpPr/>
            <p:nvPr/>
          </p:nvSpPr>
          <p:spPr bwMode="gray">
            <a:xfrm>
              <a:off x="12015787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847566DC-4609-457A-9F8B-0DEB46B14152}"/>
                </a:ext>
              </a:extLst>
            </p:cNvPr>
            <p:cNvSpPr/>
            <p:nvPr/>
          </p:nvSpPr>
          <p:spPr bwMode="gray">
            <a:xfrm>
              <a:off x="11852052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1071B2CB-2CE9-4E5D-8BA4-639A959D1169}"/>
                </a:ext>
              </a:extLst>
            </p:cNvPr>
            <p:cNvSpPr/>
            <p:nvPr/>
          </p:nvSpPr>
          <p:spPr bwMode="gray">
            <a:xfrm>
              <a:off x="11893010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F0DA053C-C5B3-4572-ADFD-DFFA5918323E}"/>
                </a:ext>
              </a:extLst>
            </p:cNvPr>
            <p:cNvSpPr/>
            <p:nvPr/>
          </p:nvSpPr>
          <p:spPr bwMode="gray">
            <a:xfrm>
              <a:off x="1193396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405CBABD-E211-4487-B528-920D5F83431E}"/>
                </a:ext>
              </a:extLst>
            </p:cNvPr>
            <p:cNvSpPr/>
            <p:nvPr/>
          </p:nvSpPr>
          <p:spPr bwMode="gray">
            <a:xfrm>
              <a:off x="1197492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85842E42-7A6B-427F-AD97-D2940A40B33B}"/>
                </a:ext>
              </a:extLst>
            </p:cNvPr>
            <p:cNvSpPr/>
            <p:nvPr/>
          </p:nvSpPr>
          <p:spPr bwMode="gray">
            <a:xfrm>
              <a:off x="12220479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AEAD7C38-540E-475F-A90D-B3989A7249E2}"/>
                </a:ext>
              </a:extLst>
            </p:cNvPr>
            <p:cNvSpPr/>
            <p:nvPr/>
          </p:nvSpPr>
          <p:spPr bwMode="gray">
            <a:xfrm>
              <a:off x="12056744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8CCE8564-7102-4DF6-AC3D-A477FDE4B27B}"/>
                </a:ext>
              </a:extLst>
            </p:cNvPr>
            <p:cNvSpPr/>
            <p:nvPr/>
          </p:nvSpPr>
          <p:spPr bwMode="gray">
            <a:xfrm>
              <a:off x="12097702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9DEFC5A3-15CA-4FE3-90D7-F888072778D7}"/>
                </a:ext>
              </a:extLst>
            </p:cNvPr>
            <p:cNvSpPr/>
            <p:nvPr/>
          </p:nvSpPr>
          <p:spPr bwMode="gray">
            <a:xfrm>
              <a:off x="1213865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21" name="Freihandform: Form 220">
              <a:extLst>
                <a:ext uri="{FF2B5EF4-FFF2-40B4-BE49-F238E27FC236}">
                  <a16:creationId xmlns:a16="http://schemas.microsoft.com/office/drawing/2014/main" id="{F0CE103D-FD9D-45FC-AA68-BD652EDD0701}"/>
                </a:ext>
              </a:extLst>
            </p:cNvPr>
            <p:cNvSpPr/>
            <p:nvPr/>
          </p:nvSpPr>
          <p:spPr bwMode="gray">
            <a:xfrm>
              <a:off x="1217961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26F56911-05D5-4924-95A5-A49E110E641D}"/>
                </a:ext>
              </a:extLst>
            </p:cNvPr>
            <p:cNvSpPr/>
            <p:nvPr/>
          </p:nvSpPr>
          <p:spPr bwMode="gray">
            <a:xfrm>
              <a:off x="12425267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2D36CF17-A373-4A1E-97E0-FCD11424FB83}"/>
                </a:ext>
              </a:extLst>
            </p:cNvPr>
            <p:cNvSpPr/>
            <p:nvPr/>
          </p:nvSpPr>
          <p:spPr bwMode="gray">
            <a:xfrm>
              <a:off x="12261437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748437E4-E976-4B58-96D3-680CD5E36235}"/>
                </a:ext>
              </a:extLst>
            </p:cNvPr>
            <p:cNvSpPr/>
            <p:nvPr/>
          </p:nvSpPr>
          <p:spPr bwMode="gray">
            <a:xfrm>
              <a:off x="12302394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25" name="Freihandform: Form 224">
              <a:extLst>
                <a:ext uri="{FF2B5EF4-FFF2-40B4-BE49-F238E27FC236}">
                  <a16:creationId xmlns:a16="http://schemas.microsoft.com/office/drawing/2014/main" id="{54A6827D-4C9E-4263-A295-9F4054986C8D}"/>
                </a:ext>
              </a:extLst>
            </p:cNvPr>
            <p:cNvSpPr/>
            <p:nvPr/>
          </p:nvSpPr>
          <p:spPr bwMode="gray">
            <a:xfrm>
              <a:off x="12343352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A3F576EE-E122-4C1D-B0C2-D2336C86A55D}"/>
                </a:ext>
              </a:extLst>
            </p:cNvPr>
            <p:cNvSpPr/>
            <p:nvPr/>
          </p:nvSpPr>
          <p:spPr bwMode="gray">
            <a:xfrm>
              <a:off x="1238430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F9E20A13-8590-4983-A3A5-4ED71450DF1D}"/>
                </a:ext>
              </a:extLst>
            </p:cNvPr>
            <p:cNvSpPr/>
            <p:nvPr/>
          </p:nvSpPr>
          <p:spPr bwMode="gray">
            <a:xfrm>
              <a:off x="12629959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377670AF-217F-49EC-BB01-D08BA4B50208}"/>
                </a:ext>
              </a:extLst>
            </p:cNvPr>
            <p:cNvSpPr/>
            <p:nvPr/>
          </p:nvSpPr>
          <p:spPr bwMode="gray">
            <a:xfrm>
              <a:off x="1246612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E1B96163-BA30-40FE-98EF-15A5661EC64A}"/>
                </a:ext>
              </a:extLst>
            </p:cNvPr>
            <p:cNvSpPr/>
            <p:nvPr/>
          </p:nvSpPr>
          <p:spPr bwMode="gray">
            <a:xfrm>
              <a:off x="12507086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9A410422-B91C-4BAA-B92D-59FF89B4233D}"/>
                </a:ext>
              </a:extLst>
            </p:cNvPr>
            <p:cNvSpPr/>
            <p:nvPr/>
          </p:nvSpPr>
          <p:spPr bwMode="gray">
            <a:xfrm>
              <a:off x="12548044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3F04E16F-EFC7-41DC-9310-F278CF3570C2}"/>
                </a:ext>
              </a:extLst>
            </p:cNvPr>
            <p:cNvSpPr/>
            <p:nvPr/>
          </p:nvSpPr>
          <p:spPr bwMode="gray">
            <a:xfrm>
              <a:off x="1258900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F6AA8633-73FE-4088-92B8-0B991C8E2D09}"/>
                </a:ext>
              </a:extLst>
            </p:cNvPr>
            <p:cNvSpPr/>
            <p:nvPr/>
          </p:nvSpPr>
          <p:spPr bwMode="gray">
            <a:xfrm>
              <a:off x="12834651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33" name="Freihandform: Form 232">
              <a:extLst>
                <a:ext uri="{FF2B5EF4-FFF2-40B4-BE49-F238E27FC236}">
                  <a16:creationId xmlns:a16="http://schemas.microsoft.com/office/drawing/2014/main" id="{CE8C47F4-FCE6-4538-8191-A0BA1F4F8727}"/>
                </a:ext>
              </a:extLst>
            </p:cNvPr>
            <p:cNvSpPr/>
            <p:nvPr/>
          </p:nvSpPr>
          <p:spPr bwMode="gray">
            <a:xfrm>
              <a:off x="1267082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F7333901-ECD6-4FF2-A23F-7FD2930DFD86}"/>
                </a:ext>
              </a:extLst>
            </p:cNvPr>
            <p:cNvSpPr/>
            <p:nvPr/>
          </p:nvSpPr>
          <p:spPr bwMode="gray">
            <a:xfrm>
              <a:off x="1271177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EDEC4CB8-C7B1-4E2C-8356-4B2D8267402C}"/>
                </a:ext>
              </a:extLst>
            </p:cNvPr>
            <p:cNvSpPr/>
            <p:nvPr/>
          </p:nvSpPr>
          <p:spPr bwMode="gray">
            <a:xfrm>
              <a:off x="12752736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45AB3FA6-9C5B-48EC-B760-E8EA66503F74}"/>
                </a:ext>
              </a:extLst>
            </p:cNvPr>
            <p:cNvSpPr/>
            <p:nvPr/>
          </p:nvSpPr>
          <p:spPr bwMode="gray">
            <a:xfrm>
              <a:off x="12793694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E5A7636F-30F4-4436-8358-051D0BEA1820}"/>
                </a:ext>
              </a:extLst>
            </p:cNvPr>
            <p:cNvSpPr/>
            <p:nvPr/>
          </p:nvSpPr>
          <p:spPr bwMode="gray">
            <a:xfrm>
              <a:off x="13039343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C81E48A1-7610-4275-92D5-0BE8E26E7081}"/>
                </a:ext>
              </a:extLst>
            </p:cNvPr>
            <p:cNvSpPr/>
            <p:nvPr/>
          </p:nvSpPr>
          <p:spPr bwMode="gray">
            <a:xfrm>
              <a:off x="12875609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1744026B-E127-41BB-92B3-44478FD30C2A}"/>
                </a:ext>
              </a:extLst>
            </p:cNvPr>
            <p:cNvSpPr/>
            <p:nvPr/>
          </p:nvSpPr>
          <p:spPr bwMode="gray">
            <a:xfrm>
              <a:off x="1291647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40" name="Freihandform: Form 239">
              <a:extLst>
                <a:ext uri="{FF2B5EF4-FFF2-40B4-BE49-F238E27FC236}">
                  <a16:creationId xmlns:a16="http://schemas.microsoft.com/office/drawing/2014/main" id="{21C3D464-48A4-449A-9666-326AA026488D}"/>
                </a:ext>
              </a:extLst>
            </p:cNvPr>
            <p:cNvSpPr/>
            <p:nvPr/>
          </p:nvSpPr>
          <p:spPr bwMode="gray">
            <a:xfrm>
              <a:off x="12957428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3AC74EFF-4AEB-45F2-B14C-2F7668C80FF8}"/>
                </a:ext>
              </a:extLst>
            </p:cNvPr>
            <p:cNvSpPr/>
            <p:nvPr/>
          </p:nvSpPr>
          <p:spPr bwMode="gray">
            <a:xfrm>
              <a:off x="12998386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613A34BD-A259-41AD-A2BC-606D1A9A9D8D}"/>
                </a:ext>
              </a:extLst>
            </p:cNvPr>
            <p:cNvSpPr/>
            <p:nvPr/>
          </p:nvSpPr>
          <p:spPr bwMode="gray">
            <a:xfrm>
              <a:off x="13244036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43" name="Freihandform: Form 242">
              <a:extLst>
                <a:ext uri="{FF2B5EF4-FFF2-40B4-BE49-F238E27FC236}">
                  <a16:creationId xmlns:a16="http://schemas.microsoft.com/office/drawing/2014/main" id="{3B4C52A6-3C02-46BE-9C34-0B3C322F0584}"/>
                </a:ext>
              </a:extLst>
            </p:cNvPr>
            <p:cNvSpPr/>
            <p:nvPr/>
          </p:nvSpPr>
          <p:spPr bwMode="gray">
            <a:xfrm>
              <a:off x="1308030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82EB3158-BC56-4A1B-91AF-4A71059EEA73}"/>
                </a:ext>
              </a:extLst>
            </p:cNvPr>
            <p:cNvSpPr/>
            <p:nvPr/>
          </p:nvSpPr>
          <p:spPr bwMode="gray">
            <a:xfrm>
              <a:off x="1312116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8F0E628B-194B-4C71-A1C9-0633FB13E749}"/>
                </a:ext>
              </a:extLst>
            </p:cNvPr>
            <p:cNvSpPr/>
            <p:nvPr/>
          </p:nvSpPr>
          <p:spPr bwMode="gray">
            <a:xfrm>
              <a:off x="13162121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46" name="Freihandform: Form 245">
              <a:extLst>
                <a:ext uri="{FF2B5EF4-FFF2-40B4-BE49-F238E27FC236}">
                  <a16:creationId xmlns:a16="http://schemas.microsoft.com/office/drawing/2014/main" id="{D72F5CC3-F800-4D54-B9DE-B6141C2C2C5C}"/>
                </a:ext>
              </a:extLst>
            </p:cNvPr>
            <p:cNvSpPr/>
            <p:nvPr/>
          </p:nvSpPr>
          <p:spPr bwMode="gray">
            <a:xfrm>
              <a:off x="13203078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C25FADBE-36ED-420B-A048-D652D3517F74}"/>
                </a:ext>
              </a:extLst>
            </p:cNvPr>
            <p:cNvSpPr/>
            <p:nvPr/>
          </p:nvSpPr>
          <p:spPr bwMode="gray">
            <a:xfrm>
              <a:off x="13448728" y="3866890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5059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5059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EE4AC526-1F00-4996-B4D9-39EAD752AE22}"/>
                </a:ext>
              </a:extLst>
            </p:cNvPr>
            <p:cNvSpPr/>
            <p:nvPr/>
          </p:nvSpPr>
          <p:spPr bwMode="gray">
            <a:xfrm>
              <a:off x="1328499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49" name="Freihandform: Form 248">
              <a:extLst>
                <a:ext uri="{FF2B5EF4-FFF2-40B4-BE49-F238E27FC236}">
                  <a16:creationId xmlns:a16="http://schemas.microsoft.com/office/drawing/2014/main" id="{842CF575-58AD-4246-9064-BCBCE655EBEA}"/>
                </a:ext>
              </a:extLst>
            </p:cNvPr>
            <p:cNvSpPr/>
            <p:nvPr/>
          </p:nvSpPr>
          <p:spPr bwMode="gray">
            <a:xfrm>
              <a:off x="13325855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5CEE53FE-03DB-431E-B7AB-4C98D0EACF75}"/>
                </a:ext>
              </a:extLst>
            </p:cNvPr>
            <p:cNvSpPr/>
            <p:nvPr/>
          </p:nvSpPr>
          <p:spPr bwMode="gray">
            <a:xfrm>
              <a:off x="13366813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0C94B859-6AEC-4D8A-B508-D77B765F486E}"/>
                </a:ext>
              </a:extLst>
            </p:cNvPr>
            <p:cNvSpPr/>
            <p:nvPr/>
          </p:nvSpPr>
          <p:spPr bwMode="gray">
            <a:xfrm>
              <a:off x="13407770" y="3933851"/>
              <a:ext cx="9525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836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8363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pic>
        <p:nvPicPr>
          <p:cNvPr id="252" name="Schild1">
            <a:extLst>
              <a:ext uri="{FF2B5EF4-FFF2-40B4-BE49-F238E27FC236}">
                <a16:creationId xmlns:a16="http://schemas.microsoft.com/office/drawing/2014/main" id="{6FAD45DD-E7EC-400D-9F0D-505ACA4DC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10723940" y="2375809"/>
            <a:ext cx="789918" cy="961067"/>
          </a:xfrm>
          <a:prstGeom prst="rect">
            <a:avLst/>
          </a:prstGeom>
        </p:spPr>
      </p:pic>
      <p:pic>
        <p:nvPicPr>
          <p:cNvPr id="253" name="Balkendiagramm">
            <a:extLst>
              <a:ext uri="{FF2B5EF4-FFF2-40B4-BE49-F238E27FC236}">
                <a16:creationId xmlns:a16="http://schemas.microsoft.com/office/drawing/2014/main" id="{7D962C88-6A0F-4053-9142-E5AB3E429F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 bwMode="gray">
          <a:xfrm>
            <a:off x="10935950" y="2618255"/>
            <a:ext cx="365897" cy="408115"/>
          </a:xfrm>
          <a:prstGeom prst="rect">
            <a:avLst/>
          </a:prstGeom>
        </p:spPr>
      </p:pic>
      <p:pic>
        <p:nvPicPr>
          <p:cNvPr id="254" name="Schild1">
            <a:extLst>
              <a:ext uri="{FF2B5EF4-FFF2-40B4-BE49-F238E27FC236}">
                <a16:creationId xmlns:a16="http://schemas.microsoft.com/office/drawing/2014/main" id="{3E6CBE19-4EA9-4F18-8D22-278E23862B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 bwMode="gray">
          <a:xfrm>
            <a:off x="7793909" y="2513761"/>
            <a:ext cx="1020636" cy="1241774"/>
          </a:xfrm>
          <a:prstGeom prst="rect">
            <a:avLst/>
          </a:prstGeom>
        </p:spPr>
      </p:pic>
      <p:pic>
        <p:nvPicPr>
          <p:cNvPr id="255" name="Blätter">
            <a:extLst>
              <a:ext uri="{FF2B5EF4-FFF2-40B4-BE49-F238E27FC236}">
                <a16:creationId xmlns:a16="http://schemas.microsoft.com/office/drawing/2014/main" id="{BF5A8514-4E15-4467-86B5-5B5B81E52E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 bwMode="gray">
          <a:xfrm>
            <a:off x="8080492" y="2794399"/>
            <a:ext cx="447469" cy="574364"/>
          </a:xfrm>
          <a:prstGeom prst="rect">
            <a:avLst/>
          </a:prstGeom>
        </p:spPr>
      </p:pic>
      <p:pic>
        <p:nvPicPr>
          <p:cNvPr id="256" name="Schild1">
            <a:extLst>
              <a:ext uri="{FF2B5EF4-FFF2-40B4-BE49-F238E27FC236}">
                <a16:creationId xmlns:a16="http://schemas.microsoft.com/office/drawing/2014/main" id="{F9B86E6F-7B85-4464-B361-4F27D43D7BE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 bwMode="gray">
          <a:xfrm>
            <a:off x="5127473" y="2094513"/>
            <a:ext cx="854905" cy="1040135"/>
          </a:xfrm>
          <a:prstGeom prst="rect">
            <a:avLst/>
          </a:prstGeom>
        </p:spPr>
      </p:pic>
      <p:pic>
        <p:nvPicPr>
          <p:cNvPr id="257" name="Kuchendiagramm">
            <a:extLst>
              <a:ext uri="{FF2B5EF4-FFF2-40B4-BE49-F238E27FC236}">
                <a16:creationId xmlns:a16="http://schemas.microsoft.com/office/drawing/2014/main" id="{9C6A0782-47F2-4288-8BD7-45C2F9B5F2B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 bwMode="gray">
          <a:xfrm>
            <a:off x="5321183" y="2303157"/>
            <a:ext cx="432844" cy="468000"/>
          </a:xfrm>
          <a:prstGeom prst="rect">
            <a:avLst/>
          </a:prstGeom>
        </p:spPr>
      </p:pic>
      <p:pic>
        <p:nvPicPr>
          <p:cNvPr id="258" name="Schild1">
            <a:extLst>
              <a:ext uri="{FF2B5EF4-FFF2-40B4-BE49-F238E27FC236}">
                <a16:creationId xmlns:a16="http://schemas.microsoft.com/office/drawing/2014/main" id="{80AA9F3A-54CE-46A0-89D3-1D73EA36938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 bwMode="gray">
          <a:xfrm>
            <a:off x="6543431" y="3858364"/>
            <a:ext cx="728320" cy="886123"/>
          </a:xfrm>
          <a:prstGeom prst="rect">
            <a:avLst/>
          </a:prstGeom>
        </p:spPr>
      </p:pic>
      <p:pic>
        <p:nvPicPr>
          <p:cNvPr id="259" name="Module">
            <a:extLst>
              <a:ext uri="{FF2B5EF4-FFF2-40B4-BE49-F238E27FC236}">
                <a16:creationId xmlns:a16="http://schemas.microsoft.com/office/drawing/2014/main" id="{F9D992EB-A001-4F51-BFC9-60D8DA29A85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 bwMode="gray">
          <a:xfrm>
            <a:off x="6709670" y="4045272"/>
            <a:ext cx="374202" cy="436569"/>
          </a:xfrm>
          <a:prstGeom prst="rect">
            <a:avLst/>
          </a:prstGeom>
        </p:spPr>
      </p:pic>
      <p:pic>
        <p:nvPicPr>
          <p:cNvPr id="260" name="Schild1">
            <a:extLst>
              <a:ext uri="{FF2B5EF4-FFF2-40B4-BE49-F238E27FC236}">
                <a16:creationId xmlns:a16="http://schemas.microsoft.com/office/drawing/2014/main" id="{6CBC55EE-D1D6-4F05-ACAA-6455E842297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 bwMode="gray">
          <a:xfrm>
            <a:off x="9356196" y="3330220"/>
            <a:ext cx="681503" cy="829162"/>
          </a:xfrm>
          <a:prstGeom prst="rect">
            <a:avLst/>
          </a:prstGeom>
        </p:spPr>
      </p:pic>
      <p:sp>
        <p:nvSpPr>
          <p:cNvPr id="261" name="Liniendiagramm">
            <a:extLst>
              <a:ext uri="{FF2B5EF4-FFF2-40B4-BE49-F238E27FC236}">
                <a16:creationId xmlns:a16="http://schemas.microsoft.com/office/drawing/2014/main" id="{DAB3A5E2-0232-4E2B-9896-0580CA18BAE4}"/>
              </a:ext>
            </a:extLst>
          </p:cNvPr>
          <p:cNvSpPr>
            <a:spLocks noChangeAspect="1"/>
          </p:cNvSpPr>
          <p:nvPr/>
        </p:nvSpPr>
        <p:spPr bwMode="gray">
          <a:xfrm>
            <a:off x="9490477" y="3578826"/>
            <a:ext cx="410658" cy="250958"/>
          </a:xfrm>
          <a:custGeom>
            <a:avLst/>
            <a:gdLst>
              <a:gd name="connsiteX0" fmla="*/ 469355 w 515146"/>
              <a:gd name="connsiteY0" fmla="*/ 0 h 314812"/>
              <a:gd name="connsiteX1" fmla="*/ 426426 w 515146"/>
              <a:gd name="connsiteY1" fmla="*/ 42929 h 314812"/>
              <a:gd name="connsiteX2" fmla="*/ 436443 w 515146"/>
              <a:gd name="connsiteY2" fmla="*/ 68686 h 314812"/>
              <a:gd name="connsiteX3" fmla="*/ 343431 w 515146"/>
              <a:gd name="connsiteY3" fmla="*/ 231816 h 314812"/>
              <a:gd name="connsiteX4" fmla="*/ 336276 w 515146"/>
              <a:gd name="connsiteY4" fmla="*/ 230385 h 314812"/>
              <a:gd name="connsiteX5" fmla="*/ 316242 w 515146"/>
              <a:gd name="connsiteY5" fmla="*/ 234678 h 314812"/>
              <a:gd name="connsiteX6" fmla="*/ 201766 w 515146"/>
              <a:gd name="connsiteY6" fmla="*/ 128787 h 314812"/>
              <a:gd name="connsiteX7" fmla="*/ 204627 w 515146"/>
              <a:gd name="connsiteY7" fmla="*/ 113046 h 314812"/>
              <a:gd name="connsiteX8" fmla="*/ 161699 w 515146"/>
              <a:gd name="connsiteY8" fmla="*/ 70117 h 314812"/>
              <a:gd name="connsiteX9" fmla="*/ 118770 w 515146"/>
              <a:gd name="connsiteY9" fmla="*/ 113046 h 314812"/>
              <a:gd name="connsiteX10" fmla="*/ 125925 w 515146"/>
              <a:gd name="connsiteY10" fmla="*/ 135942 h 314812"/>
              <a:gd name="connsiteX11" fmla="*/ 55807 w 515146"/>
              <a:gd name="connsiteY11" fmla="*/ 227523 h 314812"/>
              <a:gd name="connsiteX12" fmla="*/ 42929 w 515146"/>
              <a:gd name="connsiteY12" fmla="*/ 224661 h 314812"/>
              <a:gd name="connsiteX13" fmla="*/ 0 w 515146"/>
              <a:gd name="connsiteY13" fmla="*/ 267590 h 314812"/>
              <a:gd name="connsiteX14" fmla="*/ 42929 w 515146"/>
              <a:gd name="connsiteY14" fmla="*/ 310519 h 314812"/>
              <a:gd name="connsiteX15" fmla="*/ 85858 w 515146"/>
              <a:gd name="connsiteY15" fmla="*/ 267590 h 314812"/>
              <a:gd name="connsiteX16" fmla="*/ 80134 w 515146"/>
              <a:gd name="connsiteY16" fmla="*/ 246126 h 314812"/>
              <a:gd name="connsiteX17" fmla="*/ 150251 w 515146"/>
              <a:gd name="connsiteY17" fmla="*/ 154544 h 314812"/>
              <a:gd name="connsiteX18" fmla="*/ 163130 w 515146"/>
              <a:gd name="connsiteY18" fmla="*/ 157406 h 314812"/>
              <a:gd name="connsiteX19" fmla="*/ 183163 w 515146"/>
              <a:gd name="connsiteY19" fmla="*/ 153113 h 314812"/>
              <a:gd name="connsiteX20" fmla="*/ 299071 w 515146"/>
              <a:gd name="connsiteY20" fmla="*/ 260435 h 314812"/>
              <a:gd name="connsiteX21" fmla="*/ 296209 w 515146"/>
              <a:gd name="connsiteY21" fmla="*/ 276176 h 314812"/>
              <a:gd name="connsiteX22" fmla="*/ 339138 w 515146"/>
              <a:gd name="connsiteY22" fmla="*/ 319105 h 314812"/>
              <a:gd name="connsiteX23" fmla="*/ 382067 w 515146"/>
              <a:gd name="connsiteY23" fmla="*/ 276176 h 314812"/>
              <a:gd name="connsiteX24" fmla="*/ 372050 w 515146"/>
              <a:gd name="connsiteY24" fmla="*/ 248988 h 314812"/>
              <a:gd name="connsiteX25" fmla="*/ 463631 w 515146"/>
              <a:gd name="connsiteY25" fmla="*/ 87289 h 314812"/>
              <a:gd name="connsiteX26" fmla="*/ 472217 w 515146"/>
              <a:gd name="connsiteY26" fmla="*/ 88720 h 314812"/>
              <a:gd name="connsiteX27" fmla="*/ 515146 w 515146"/>
              <a:gd name="connsiteY27" fmla="*/ 45791 h 314812"/>
              <a:gd name="connsiteX28" fmla="*/ 469355 w 515146"/>
              <a:gd name="connsiteY28" fmla="*/ 0 h 314812"/>
              <a:gd name="connsiteX29" fmla="*/ 44360 w 515146"/>
              <a:gd name="connsiteY29" fmla="*/ 279038 h 314812"/>
              <a:gd name="connsiteX30" fmla="*/ 30050 w 515146"/>
              <a:gd name="connsiteY30" fmla="*/ 264728 h 314812"/>
              <a:gd name="connsiteX31" fmla="*/ 44360 w 515146"/>
              <a:gd name="connsiteY31" fmla="*/ 250419 h 314812"/>
              <a:gd name="connsiteX32" fmla="*/ 58669 w 515146"/>
              <a:gd name="connsiteY32" fmla="*/ 264728 h 314812"/>
              <a:gd name="connsiteX33" fmla="*/ 44360 w 515146"/>
              <a:gd name="connsiteY33" fmla="*/ 279038 h 314812"/>
              <a:gd name="connsiteX34" fmla="*/ 161699 w 515146"/>
              <a:gd name="connsiteY34" fmla="*/ 125925 h 314812"/>
              <a:gd name="connsiteX35" fmla="*/ 147389 w 515146"/>
              <a:gd name="connsiteY35" fmla="*/ 111615 h 314812"/>
              <a:gd name="connsiteX36" fmla="*/ 161699 w 515146"/>
              <a:gd name="connsiteY36" fmla="*/ 97306 h 314812"/>
              <a:gd name="connsiteX37" fmla="*/ 176008 w 515146"/>
              <a:gd name="connsiteY37" fmla="*/ 111615 h 314812"/>
              <a:gd name="connsiteX38" fmla="*/ 161699 w 515146"/>
              <a:gd name="connsiteY38" fmla="*/ 125925 h 314812"/>
              <a:gd name="connsiteX39" fmla="*/ 336276 w 515146"/>
              <a:gd name="connsiteY39" fmla="*/ 286193 h 314812"/>
              <a:gd name="connsiteX40" fmla="*/ 321966 w 515146"/>
              <a:gd name="connsiteY40" fmla="*/ 271883 h 314812"/>
              <a:gd name="connsiteX41" fmla="*/ 336276 w 515146"/>
              <a:gd name="connsiteY41" fmla="*/ 257573 h 314812"/>
              <a:gd name="connsiteX42" fmla="*/ 350585 w 515146"/>
              <a:gd name="connsiteY42" fmla="*/ 271883 h 314812"/>
              <a:gd name="connsiteX43" fmla="*/ 336276 w 515146"/>
              <a:gd name="connsiteY43" fmla="*/ 286193 h 314812"/>
              <a:gd name="connsiteX44" fmla="*/ 469355 w 515146"/>
              <a:gd name="connsiteY44" fmla="*/ 55808 h 314812"/>
              <a:gd name="connsiteX45" fmla="*/ 455046 w 515146"/>
              <a:gd name="connsiteY45" fmla="*/ 41498 h 314812"/>
              <a:gd name="connsiteX46" fmla="*/ 469355 w 515146"/>
              <a:gd name="connsiteY46" fmla="*/ 27188 h 314812"/>
              <a:gd name="connsiteX47" fmla="*/ 483665 w 515146"/>
              <a:gd name="connsiteY47" fmla="*/ 41498 h 314812"/>
              <a:gd name="connsiteX48" fmla="*/ 469355 w 515146"/>
              <a:gd name="connsiteY48" fmla="*/ 55808 h 314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15146" h="314812">
                <a:moveTo>
                  <a:pt x="469355" y="0"/>
                </a:moveTo>
                <a:cubicBezTo>
                  <a:pt x="446460" y="0"/>
                  <a:pt x="426426" y="18603"/>
                  <a:pt x="426426" y="42929"/>
                </a:cubicBezTo>
                <a:cubicBezTo>
                  <a:pt x="426426" y="52946"/>
                  <a:pt x="430719" y="61531"/>
                  <a:pt x="436443" y="68686"/>
                </a:cubicBezTo>
                <a:lnTo>
                  <a:pt x="343431" y="231816"/>
                </a:lnTo>
                <a:cubicBezTo>
                  <a:pt x="340569" y="231816"/>
                  <a:pt x="339138" y="230385"/>
                  <a:pt x="336276" y="230385"/>
                </a:cubicBezTo>
                <a:cubicBezTo>
                  <a:pt x="329121" y="230385"/>
                  <a:pt x="323397" y="231816"/>
                  <a:pt x="316242" y="234678"/>
                </a:cubicBezTo>
                <a:lnTo>
                  <a:pt x="201766" y="128787"/>
                </a:lnTo>
                <a:cubicBezTo>
                  <a:pt x="203196" y="123063"/>
                  <a:pt x="204627" y="118770"/>
                  <a:pt x="204627" y="113046"/>
                </a:cubicBezTo>
                <a:cubicBezTo>
                  <a:pt x="204627" y="90151"/>
                  <a:pt x="186025" y="70117"/>
                  <a:pt x="161699" y="70117"/>
                </a:cubicBezTo>
                <a:cubicBezTo>
                  <a:pt x="137372" y="70117"/>
                  <a:pt x="118770" y="88720"/>
                  <a:pt x="118770" y="113046"/>
                </a:cubicBezTo>
                <a:cubicBezTo>
                  <a:pt x="118770" y="121632"/>
                  <a:pt x="121632" y="128787"/>
                  <a:pt x="125925" y="135942"/>
                </a:cubicBezTo>
                <a:lnTo>
                  <a:pt x="55807" y="227523"/>
                </a:lnTo>
                <a:cubicBezTo>
                  <a:pt x="51515" y="226092"/>
                  <a:pt x="47222" y="224661"/>
                  <a:pt x="42929" y="224661"/>
                </a:cubicBezTo>
                <a:cubicBezTo>
                  <a:pt x="20033" y="224661"/>
                  <a:pt x="0" y="243264"/>
                  <a:pt x="0" y="267590"/>
                </a:cubicBezTo>
                <a:cubicBezTo>
                  <a:pt x="0" y="291917"/>
                  <a:pt x="18602" y="310519"/>
                  <a:pt x="42929" y="310519"/>
                </a:cubicBezTo>
                <a:cubicBezTo>
                  <a:pt x="67255" y="310519"/>
                  <a:pt x="85858" y="291917"/>
                  <a:pt x="85858" y="267590"/>
                </a:cubicBezTo>
                <a:cubicBezTo>
                  <a:pt x="85858" y="259004"/>
                  <a:pt x="82996" y="251850"/>
                  <a:pt x="80134" y="246126"/>
                </a:cubicBezTo>
                <a:lnTo>
                  <a:pt x="150251" y="154544"/>
                </a:lnTo>
                <a:cubicBezTo>
                  <a:pt x="154544" y="155975"/>
                  <a:pt x="158837" y="157406"/>
                  <a:pt x="163130" y="157406"/>
                </a:cubicBezTo>
                <a:cubicBezTo>
                  <a:pt x="170284" y="157406"/>
                  <a:pt x="176008" y="155975"/>
                  <a:pt x="183163" y="153113"/>
                </a:cubicBezTo>
                <a:lnTo>
                  <a:pt x="299071" y="260435"/>
                </a:lnTo>
                <a:cubicBezTo>
                  <a:pt x="297640" y="266159"/>
                  <a:pt x="296209" y="270452"/>
                  <a:pt x="296209" y="276176"/>
                </a:cubicBezTo>
                <a:cubicBezTo>
                  <a:pt x="296209" y="299071"/>
                  <a:pt x="314811" y="319105"/>
                  <a:pt x="339138" y="319105"/>
                </a:cubicBezTo>
                <a:cubicBezTo>
                  <a:pt x="363464" y="319105"/>
                  <a:pt x="382067" y="300502"/>
                  <a:pt x="382067" y="276176"/>
                </a:cubicBezTo>
                <a:cubicBezTo>
                  <a:pt x="382067" y="266159"/>
                  <a:pt x="377774" y="256142"/>
                  <a:pt x="372050" y="248988"/>
                </a:cubicBezTo>
                <a:lnTo>
                  <a:pt x="463631" y="87289"/>
                </a:lnTo>
                <a:cubicBezTo>
                  <a:pt x="466493" y="87289"/>
                  <a:pt x="469355" y="88720"/>
                  <a:pt x="472217" y="88720"/>
                </a:cubicBezTo>
                <a:cubicBezTo>
                  <a:pt x="495113" y="88720"/>
                  <a:pt x="515146" y="70117"/>
                  <a:pt x="515146" y="45791"/>
                </a:cubicBezTo>
                <a:cubicBezTo>
                  <a:pt x="515146" y="21464"/>
                  <a:pt x="492251" y="0"/>
                  <a:pt x="469355" y="0"/>
                </a:cubicBezTo>
                <a:close/>
                <a:moveTo>
                  <a:pt x="44360" y="279038"/>
                </a:moveTo>
                <a:cubicBezTo>
                  <a:pt x="37205" y="279038"/>
                  <a:pt x="30050" y="273314"/>
                  <a:pt x="30050" y="264728"/>
                </a:cubicBezTo>
                <a:cubicBezTo>
                  <a:pt x="30050" y="256142"/>
                  <a:pt x="35774" y="250419"/>
                  <a:pt x="44360" y="250419"/>
                </a:cubicBezTo>
                <a:cubicBezTo>
                  <a:pt x="52946" y="250419"/>
                  <a:pt x="58669" y="256142"/>
                  <a:pt x="58669" y="264728"/>
                </a:cubicBezTo>
                <a:cubicBezTo>
                  <a:pt x="58669" y="273314"/>
                  <a:pt x="51515" y="279038"/>
                  <a:pt x="44360" y="279038"/>
                </a:cubicBezTo>
                <a:close/>
                <a:moveTo>
                  <a:pt x="161699" y="125925"/>
                </a:moveTo>
                <a:cubicBezTo>
                  <a:pt x="154544" y="125925"/>
                  <a:pt x="147389" y="120201"/>
                  <a:pt x="147389" y="111615"/>
                </a:cubicBezTo>
                <a:cubicBezTo>
                  <a:pt x="147389" y="103029"/>
                  <a:pt x="153113" y="97306"/>
                  <a:pt x="161699" y="97306"/>
                </a:cubicBezTo>
                <a:cubicBezTo>
                  <a:pt x="170284" y="97306"/>
                  <a:pt x="176008" y="103029"/>
                  <a:pt x="176008" y="111615"/>
                </a:cubicBezTo>
                <a:cubicBezTo>
                  <a:pt x="176008" y="120201"/>
                  <a:pt x="170284" y="125925"/>
                  <a:pt x="161699" y="125925"/>
                </a:cubicBezTo>
                <a:close/>
                <a:moveTo>
                  <a:pt x="336276" y="286193"/>
                </a:moveTo>
                <a:cubicBezTo>
                  <a:pt x="329121" y="286193"/>
                  <a:pt x="321966" y="280469"/>
                  <a:pt x="321966" y="271883"/>
                </a:cubicBezTo>
                <a:cubicBezTo>
                  <a:pt x="321966" y="263297"/>
                  <a:pt x="327690" y="257573"/>
                  <a:pt x="336276" y="257573"/>
                </a:cubicBezTo>
                <a:cubicBezTo>
                  <a:pt x="344862" y="257573"/>
                  <a:pt x="350585" y="263297"/>
                  <a:pt x="350585" y="271883"/>
                </a:cubicBezTo>
                <a:cubicBezTo>
                  <a:pt x="350585" y="280469"/>
                  <a:pt x="344862" y="286193"/>
                  <a:pt x="336276" y="286193"/>
                </a:cubicBezTo>
                <a:close/>
                <a:moveTo>
                  <a:pt x="469355" y="55808"/>
                </a:moveTo>
                <a:cubicBezTo>
                  <a:pt x="462200" y="55808"/>
                  <a:pt x="455046" y="50084"/>
                  <a:pt x="455046" y="41498"/>
                </a:cubicBezTo>
                <a:cubicBezTo>
                  <a:pt x="455046" y="32912"/>
                  <a:pt x="460769" y="27188"/>
                  <a:pt x="469355" y="27188"/>
                </a:cubicBezTo>
                <a:cubicBezTo>
                  <a:pt x="477941" y="27188"/>
                  <a:pt x="483665" y="32912"/>
                  <a:pt x="483665" y="41498"/>
                </a:cubicBezTo>
                <a:cubicBezTo>
                  <a:pt x="483665" y="50084"/>
                  <a:pt x="476510" y="55808"/>
                  <a:pt x="469355" y="55808"/>
                </a:cubicBezTo>
                <a:close/>
              </a:path>
            </a:pathLst>
          </a:custGeom>
          <a:solidFill>
            <a:srgbClr val="009CB4"/>
          </a:solidFill>
          <a:ln w="3175" cap="flat">
            <a:noFill/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pic>
        <p:nvPicPr>
          <p:cNvPr id="262" name="Logo">
            <a:hlinkClick r:id="rId20" action="ppaction://hlinksldjump"/>
            <a:extLst>
              <a:ext uri="{FF2B5EF4-FFF2-40B4-BE49-F238E27FC236}">
                <a16:creationId xmlns:a16="http://schemas.microsoft.com/office/drawing/2014/main" id="{A56DAC94-AD46-4625-9798-ED0FED944D9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xmlns="" r:embed="rId22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9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35" presetClass="path" presetSubtype="0" accel="50000" fill="hold" nodeType="afterEffect" p14:presetBounceEnd="15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9259 1.11111E-6 L -0.63368 1.11111E-6 " pathEditMode="relative" rAng="0" ptsTypes="AA" p14:bounceEnd="15000">
                                          <p:cBhvr>
                                            <p:cTn id="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320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10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3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9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2" presetID="10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3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8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10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3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9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92" presetID="10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8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261" grpId="0" animBg="1"/>
          <p:bldP spid="261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35" presetClass="path" presetSubtype="0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9259 1.11111E-6 L -0.63368 1.11111E-6 " pathEditMode="relative" rAng="0" ptsTypes="AA">
                                          <p:cBhvr>
                                            <p:cTn id="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320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10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3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9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2" presetID="10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3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8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10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3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9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92" presetID="10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8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261" grpId="0" animBg="1"/>
          <p:bldP spid="261" grpId="1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Daten-</a:t>
            </a:r>
            <a:br>
              <a:rPr lang="de-DE" dirty="0"/>
            </a:br>
            <a:r>
              <a:rPr lang="de-DE" dirty="0"/>
              <a:t>banken</a:t>
            </a:r>
          </a:p>
        </p:txBody>
      </p:sp>
      <p:sp>
        <p:nvSpPr>
          <p:cNvPr id="12" name="4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5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15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Wenn bei quantitativen    Forschungsdaten deren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Anordnung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und Zusammenstellung individualitäts-begründend </a:t>
            </a:r>
            <a:r>
              <a:rPr lang="de-DE" sz="1400" dirty="0">
                <a:solidFill>
                  <a:schemeClr val="bg1"/>
                </a:solidFill>
              </a:rPr>
              <a:t>wirkt, handelt es sich um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ein sog.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Datenbankwerk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DE" sz="1400" dirty="0">
                <a:solidFill>
                  <a:schemeClr val="bg1"/>
                </a:solidFill>
              </a:rPr>
              <a:t>(§ 4 UrhG).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Nur dessen Struktur, nicht die Informationen als solche, unterliegen einem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urheberrechtlichen Schutz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grpSp>
        <p:nvGrpSpPr>
          <p:cNvPr id="45" name="Datenblatt">
            <a:extLst>
              <a:ext uri="{FF2B5EF4-FFF2-40B4-BE49-F238E27FC236}">
                <a16:creationId xmlns:a16="http://schemas.microsoft.com/office/drawing/2014/main" id="{79657009-7768-4EB8-8D90-5B2CD4C25D7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680837" y="2435927"/>
            <a:ext cx="2081706" cy="2755476"/>
            <a:chOff x="8535495" y="2435927"/>
            <a:chExt cx="2081706" cy="2755476"/>
          </a:xfrm>
        </p:grpSpPr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B223AD42-F322-44EB-9EFB-B3C8628CEA03}"/>
                </a:ext>
              </a:extLst>
            </p:cNvPr>
            <p:cNvSpPr/>
            <p:nvPr/>
          </p:nvSpPr>
          <p:spPr bwMode="gray">
            <a:xfrm>
              <a:off x="8535495" y="2435927"/>
              <a:ext cx="2076043" cy="2755476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2B72C027-D218-4884-9414-75E924A5936D}"/>
                </a:ext>
              </a:extLst>
            </p:cNvPr>
            <p:cNvSpPr/>
            <p:nvPr/>
          </p:nvSpPr>
          <p:spPr bwMode="gray">
            <a:xfrm>
              <a:off x="10126500" y="2435927"/>
              <a:ext cx="490701" cy="490701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96" name="Graph">
            <a:extLst>
              <a:ext uri="{FF2B5EF4-FFF2-40B4-BE49-F238E27FC236}">
                <a16:creationId xmlns:a16="http://schemas.microsoft.com/office/drawing/2014/main" id="{67D55FB9-2578-42F1-B9EA-D38A9949E70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147004" y="3232751"/>
            <a:ext cx="1245626" cy="754925"/>
            <a:chOff x="12834671" y="3124046"/>
            <a:chExt cx="314325" cy="190500"/>
          </a:xfrm>
          <a:noFill/>
        </p:grpSpPr>
        <p:sp>
          <p:nvSpPr>
            <p:cNvPr id="97" name="Freihandform: Form 96">
              <a:extLst>
                <a:ext uri="{FF2B5EF4-FFF2-40B4-BE49-F238E27FC236}">
                  <a16:creationId xmlns:a16="http://schemas.microsoft.com/office/drawing/2014/main" id="{5A9F1BF6-86A2-42E8-8B94-0F200535E9B8}"/>
                </a:ext>
              </a:extLst>
            </p:cNvPr>
            <p:cNvSpPr/>
            <p:nvPr/>
          </p:nvSpPr>
          <p:spPr bwMode="gray">
            <a:xfrm>
              <a:off x="12834671" y="3272731"/>
              <a:ext cx="28575" cy="28575"/>
            </a:xfrm>
            <a:custGeom>
              <a:avLst/>
              <a:gdLst>
                <a:gd name="connsiteX0" fmla="*/ 37148 w 28575"/>
                <a:gd name="connsiteY0" fmla="*/ 18574 h 28575"/>
                <a:gd name="connsiteX1" fmla="*/ 18574 w 28575"/>
                <a:gd name="connsiteY1" fmla="*/ 37147 h 28575"/>
                <a:gd name="connsiteX2" fmla="*/ 0 w 28575"/>
                <a:gd name="connsiteY2" fmla="*/ 18574 h 28575"/>
                <a:gd name="connsiteX3" fmla="*/ 18574 w 28575"/>
                <a:gd name="connsiteY3" fmla="*/ 0 h 28575"/>
                <a:gd name="connsiteX4" fmla="*/ 37148 w 28575"/>
                <a:gd name="connsiteY4" fmla="*/ 1857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7148" y="18574"/>
                  </a:moveTo>
                  <a:cubicBezTo>
                    <a:pt x="37148" y="28832"/>
                    <a:pt x="28832" y="37147"/>
                    <a:pt x="18574" y="37147"/>
                  </a:cubicBezTo>
                  <a:cubicBezTo>
                    <a:pt x="8316" y="37147"/>
                    <a:pt x="0" y="28832"/>
                    <a:pt x="0" y="18574"/>
                  </a:cubicBezTo>
                  <a:cubicBezTo>
                    <a:pt x="0" y="8316"/>
                    <a:pt x="8316" y="0"/>
                    <a:pt x="18574" y="0"/>
                  </a:cubicBezTo>
                  <a:cubicBezTo>
                    <a:pt x="28832" y="0"/>
                    <a:pt x="37148" y="8316"/>
                    <a:pt x="37148" y="18574"/>
                  </a:cubicBezTo>
                  <a:close/>
                </a:path>
              </a:pathLst>
            </a:custGeom>
            <a:noFill/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61DFB596-1E56-4435-8951-3CF34E0EC460}"/>
                </a:ext>
              </a:extLst>
            </p:cNvPr>
            <p:cNvSpPr/>
            <p:nvPr/>
          </p:nvSpPr>
          <p:spPr bwMode="gray">
            <a:xfrm>
              <a:off x="12913728" y="3170528"/>
              <a:ext cx="28575" cy="28575"/>
            </a:xfrm>
            <a:custGeom>
              <a:avLst/>
              <a:gdLst>
                <a:gd name="connsiteX0" fmla="*/ 37147 w 28575"/>
                <a:gd name="connsiteY0" fmla="*/ 18574 h 28575"/>
                <a:gd name="connsiteX1" fmla="*/ 18574 w 28575"/>
                <a:gd name="connsiteY1" fmla="*/ 37148 h 28575"/>
                <a:gd name="connsiteX2" fmla="*/ 0 w 28575"/>
                <a:gd name="connsiteY2" fmla="*/ 18574 h 28575"/>
                <a:gd name="connsiteX3" fmla="*/ 18574 w 28575"/>
                <a:gd name="connsiteY3" fmla="*/ 0 h 28575"/>
                <a:gd name="connsiteX4" fmla="*/ 37147 w 28575"/>
                <a:gd name="connsiteY4" fmla="*/ 1857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7147" y="18574"/>
                  </a:moveTo>
                  <a:cubicBezTo>
                    <a:pt x="37147" y="28832"/>
                    <a:pt x="28832" y="37148"/>
                    <a:pt x="18574" y="37148"/>
                  </a:cubicBezTo>
                  <a:cubicBezTo>
                    <a:pt x="8316" y="37148"/>
                    <a:pt x="0" y="28832"/>
                    <a:pt x="0" y="18574"/>
                  </a:cubicBezTo>
                  <a:cubicBezTo>
                    <a:pt x="0" y="8316"/>
                    <a:pt x="8316" y="0"/>
                    <a:pt x="18574" y="0"/>
                  </a:cubicBezTo>
                  <a:cubicBezTo>
                    <a:pt x="28832" y="0"/>
                    <a:pt x="37147" y="8316"/>
                    <a:pt x="37147" y="18574"/>
                  </a:cubicBezTo>
                  <a:close/>
                </a:path>
              </a:pathLst>
            </a:custGeom>
            <a:noFill/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5B4E2B14-4118-499E-AED3-764F66EC4871}"/>
                </a:ext>
              </a:extLst>
            </p:cNvPr>
            <p:cNvSpPr/>
            <p:nvPr/>
          </p:nvSpPr>
          <p:spPr bwMode="gray">
            <a:xfrm>
              <a:off x="13029838" y="3277398"/>
              <a:ext cx="28575" cy="28575"/>
            </a:xfrm>
            <a:custGeom>
              <a:avLst/>
              <a:gdLst>
                <a:gd name="connsiteX0" fmla="*/ 37148 w 28575"/>
                <a:gd name="connsiteY0" fmla="*/ 18574 h 28575"/>
                <a:gd name="connsiteX1" fmla="*/ 18574 w 28575"/>
                <a:gd name="connsiteY1" fmla="*/ 37148 h 28575"/>
                <a:gd name="connsiteX2" fmla="*/ 0 w 28575"/>
                <a:gd name="connsiteY2" fmla="*/ 18574 h 28575"/>
                <a:gd name="connsiteX3" fmla="*/ 18574 w 28575"/>
                <a:gd name="connsiteY3" fmla="*/ 0 h 28575"/>
                <a:gd name="connsiteX4" fmla="*/ 37148 w 28575"/>
                <a:gd name="connsiteY4" fmla="*/ 1857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7148" y="18574"/>
                  </a:moveTo>
                  <a:cubicBezTo>
                    <a:pt x="37148" y="28832"/>
                    <a:pt x="28832" y="37148"/>
                    <a:pt x="18574" y="37148"/>
                  </a:cubicBezTo>
                  <a:cubicBezTo>
                    <a:pt x="8316" y="37148"/>
                    <a:pt x="0" y="28832"/>
                    <a:pt x="0" y="18574"/>
                  </a:cubicBezTo>
                  <a:cubicBezTo>
                    <a:pt x="0" y="8316"/>
                    <a:pt x="8316" y="0"/>
                    <a:pt x="18574" y="0"/>
                  </a:cubicBezTo>
                  <a:cubicBezTo>
                    <a:pt x="28832" y="0"/>
                    <a:pt x="37148" y="8316"/>
                    <a:pt x="37148" y="18574"/>
                  </a:cubicBezTo>
                  <a:close/>
                </a:path>
              </a:pathLst>
            </a:custGeom>
            <a:noFill/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9222EEEF-BEE6-4A37-882F-9C77A6700A67}"/>
                </a:ext>
              </a:extLst>
            </p:cNvPr>
            <p:cNvSpPr/>
            <p:nvPr/>
          </p:nvSpPr>
          <p:spPr bwMode="gray">
            <a:xfrm>
              <a:off x="13118135" y="3124046"/>
              <a:ext cx="28575" cy="28575"/>
            </a:xfrm>
            <a:custGeom>
              <a:avLst/>
              <a:gdLst>
                <a:gd name="connsiteX0" fmla="*/ 37147 w 28575"/>
                <a:gd name="connsiteY0" fmla="*/ 18574 h 28575"/>
                <a:gd name="connsiteX1" fmla="*/ 18574 w 28575"/>
                <a:gd name="connsiteY1" fmla="*/ 37148 h 28575"/>
                <a:gd name="connsiteX2" fmla="*/ 0 w 28575"/>
                <a:gd name="connsiteY2" fmla="*/ 18574 h 28575"/>
                <a:gd name="connsiteX3" fmla="*/ 18574 w 28575"/>
                <a:gd name="connsiteY3" fmla="*/ 0 h 28575"/>
                <a:gd name="connsiteX4" fmla="*/ 37147 w 28575"/>
                <a:gd name="connsiteY4" fmla="*/ 1857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7147" y="18574"/>
                  </a:moveTo>
                  <a:cubicBezTo>
                    <a:pt x="37147" y="28832"/>
                    <a:pt x="28832" y="37148"/>
                    <a:pt x="18574" y="37148"/>
                  </a:cubicBezTo>
                  <a:cubicBezTo>
                    <a:pt x="8316" y="37148"/>
                    <a:pt x="0" y="28832"/>
                    <a:pt x="0" y="18574"/>
                  </a:cubicBezTo>
                  <a:cubicBezTo>
                    <a:pt x="0" y="8316"/>
                    <a:pt x="8316" y="0"/>
                    <a:pt x="18574" y="0"/>
                  </a:cubicBezTo>
                  <a:cubicBezTo>
                    <a:pt x="28832" y="0"/>
                    <a:pt x="37147" y="8316"/>
                    <a:pt x="37147" y="18574"/>
                  </a:cubicBezTo>
                  <a:close/>
                </a:path>
              </a:pathLst>
            </a:custGeom>
            <a:noFill/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F4FEFEA8-98FA-4FEC-A182-38EB9B8362EB}"/>
                </a:ext>
              </a:extLst>
            </p:cNvPr>
            <p:cNvSpPr/>
            <p:nvPr/>
          </p:nvSpPr>
          <p:spPr bwMode="gray">
            <a:xfrm>
              <a:off x="12862865" y="3203865"/>
              <a:ext cx="57150" cy="66675"/>
            </a:xfrm>
            <a:custGeom>
              <a:avLst/>
              <a:gdLst>
                <a:gd name="connsiteX0" fmla="*/ 0 w 57150"/>
                <a:gd name="connsiteY0" fmla="*/ 71533 h 66675"/>
                <a:gd name="connsiteX1" fmla="*/ 58198 w 57150"/>
                <a:gd name="connsiteY1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" h="66675">
                  <a:moveTo>
                    <a:pt x="0" y="71533"/>
                  </a:moveTo>
                  <a:lnTo>
                    <a:pt x="58198" y="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A60DD38A-BB8C-4C1F-96D5-320736B42323}"/>
                </a:ext>
              </a:extLst>
            </p:cNvPr>
            <p:cNvSpPr/>
            <p:nvPr/>
          </p:nvSpPr>
          <p:spPr bwMode="gray">
            <a:xfrm>
              <a:off x="12947066" y="3200246"/>
              <a:ext cx="85725" cy="76200"/>
            </a:xfrm>
            <a:custGeom>
              <a:avLst/>
              <a:gdLst>
                <a:gd name="connsiteX0" fmla="*/ 0 w 85725"/>
                <a:gd name="connsiteY0" fmla="*/ 0 h 76200"/>
                <a:gd name="connsiteX1" fmla="*/ 87440 w 85725"/>
                <a:gd name="connsiteY1" fmla="*/ 8343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5725" h="76200">
                  <a:moveTo>
                    <a:pt x="0" y="0"/>
                  </a:moveTo>
                  <a:lnTo>
                    <a:pt x="87440" y="83439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D4A1DCA2-98C3-4E1C-BF43-4CE575D27960}"/>
                </a:ext>
              </a:extLst>
            </p:cNvPr>
            <p:cNvSpPr/>
            <p:nvPr/>
          </p:nvSpPr>
          <p:spPr bwMode="gray">
            <a:xfrm>
              <a:off x="13060128" y="3159098"/>
              <a:ext cx="66675" cy="114300"/>
            </a:xfrm>
            <a:custGeom>
              <a:avLst/>
              <a:gdLst>
                <a:gd name="connsiteX0" fmla="*/ 0 w 66675"/>
                <a:gd name="connsiteY0" fmla="*/ 122492 h 114300"/>
                <a:gd name="connsiteX1" fmla="*/ 68199 w 66675"/>
                <a:gd name="connsiteY1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75" h="114300">
                  <a:moveTo>
                    <a:pt x="0" y="122492"/>
                  </a:moveTo>
                  <a:lnTo>
                    <a:pt x="68199" y="0"/>
                  </a:lnTo>
                </a:path>
              </a:pathLst>
            </a:custGeom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sp>
        <p:nvSpPr>
          <p:cNvPr id="93" name="Linie 1">
            <a:extLst>
              <a:ext uri="{FF2B5EF4-FFF2-40B4-BE49-F238E27FC236}">
                <a16:creationId xmlns:a16="http://schemas.microsoft.com/office/drawing/2014/main" id="{1BF53C4C-7E5A-4F75-A646-A3F5DBDC99F8}"/>
              </a:ext>
            </a:extLst>
          </p:cNvPr>
          <p:cNvSpPr>
            <a:spLocks noChangeAspect="1"/>
          </p:cNvSpPr>
          <p:nvPr/>
        </p:nvSpPr>
        <p:spPr bwMode="gray">
          <a:xfrm>
            <a:off x="9077174" y="4323239"/>
            <a:ext cx="1321118" cy="37746"/>
          </a:xfrm>
          <a:custGeom>
            <a:avLst/>
            <a:gdLst>
              <a:gd name="connsiteX0" fmla="*/ 0 w 333375"/>
              <a:gd name="connsiteY0" fmla="*/ 0 h 0"/>
              <a:gd name="connsiteX1" fmla="*/ 333375 w 333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94" name="Linie 2">
            <a:extLst>
              <a:ext uri="{FF2B5EF4-FFF2-40B4-BE49-F238E27FC236}">
                <a16:creationId xmlns:a16="http://schemas.microsoft.com/office/drawing/2014/main" id="{BDA14CC2-2C3C-404B-84BE-E36E42363CAE}"/>
              </a:ext>
            </a:extLst>
          </p:cNvPr>
          <p:cNvSpPr>
            <a:spLocks noChangeAspect="1"/>
          </p:cNvSpPr>
          <p:nvPr/>
        </p:nvSpPr>
        <p:spPr bwMode="gray">
          <a:xfrm>
            <a:off x="9077174" y="4549717"/>
            <a:ext cx="1321118" cy="37746"/>
          </a:xfrm>
          <a:custGeom>
            <a:avLst/>
            <a:gdLst>
              <a:gd name="connsiteX0" fmla="*/ 0 w 333375"/>
              <a:gd name="connsiteY0" fmla="*/ 0 h 0"/>
              <a:gd name="connsiteX1" fmla="*/ 333375 w 333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95" name="Linie 3">
            <a:extLst>
              <a:ext uri="{FF2B5EF4-FFF2-40B4-BE49-F238E27FC236}">
                <a16:creationId xmlns:a16="http://schemas.microsoft.com/office/drawing/2014/main" id="{8E89AB51-6932-4DA6-9826-D29DFB0B2AFD}"/>
              </a:ext>
            </a:extLst>
          </p:cNvPr>
          <p:cNvSpPr>
            <a:spLocks noChangeAspect="1"/>
          </p:cNvSpPr>
          <p:nvPr/>
        </p:nvSpPr>
        <p:spPr bwMode="gray">
          <a:xfrm>
            <a:off x="9077174" y="4776194"/>
            <a:ext cx="1321118" cy="37746"/>
          </a:xfrm>
          <a:custGeom>
            <a:avLst/>
            <a:gdLst>
              <a:gd name="connsiteX0" fmla="*/ 0 w 333375"/>
              <a:gd name="connsiteY0" fmla="*/ 0 h 0"/>
              <a:gd name="connsiteX1" fmla="*/ 333375 w 3333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9050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104" name="Abdruck">
            <a:extLst>
              <a:ext uri="{FF2B5EF4-FFF2-40B4-BE49-F238E27FC236}">
                <a16:creationId xmlns:a16="http://schemas.microsoft.com/office/drawing/2014/main" id="{5047D4A3-77B0-4FFE-A545-20AAE920475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824150" y="3137501"/>
            <a:ext cx="1795081" cy="1772069"/>
            <a:chOff x="12905518" y="4174365"/>
            <a:chExt cx="1057275" cy="1043722"/>
          </a:xfrm>
        </p:grpSpPr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659C62C1-EDF1-4886-ADC4-55B1BDED1A7A}"/>
                </a:ext>
              </a:extLst>
            </p:cNvPr>
            <p:cNvSpPr/>
            <p:nvPr/>
          </p:nvSpPr>
          <p:spPr bwMode="gray">
            <a:xfrm>
              <a:off x="12905518" y="4174365"/>
              <a:ext cx="1057275" cy="1043722"/>
            </a:xfrm>
            <a:custGeom>
              <a:avLst/>
              <a:gdLst>
                <a:gd name="connsiteX0" fmla="*/ 0 w 1057275"/>
                <a:gd name="connsiteY0" fmla="*/ 0 h 1152525"/>
                <a:gd name="connsiteX1" fmla="*/ 1065276 w 1057275"/>
                <a:gd name="connsiteY1" fmla="*/ 0 h 1152525"/>
                <a:gd name="connsiteX2" fmla="*/ 1065276 w 1057275"/>
                <a:gd name="connsiteY2" fmla="*/ 1153668 h 1152525"/>
                <a:gd name="connsiteX3" fmla="*/ 0 w 1057275"/>
                <a:gd name="connsiteY3" fmla="*/ 1153668 h 11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152525">
                  <a:moveTo>
                    <a:pt x="0" y="0"/>
                  </a:moveTo>
                  <a:lnTo>
                    <a:pt x="1065276" y="0"/>
                  </a:lnTo>
                  <a:lnTo>
                    <a:pt x="1065276" y="1153668"/>
                  </a:lnTo>
                  <a:lnTo>
                    <a:pt x="0" y="1153668"/>
                  </a:lnTo>
                  <a:close/>
                </a:path>
              </a:pathLst>
            </a:custGeom>
            <a:noFill/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06" name="Gruppieren 105">
              <a:extLst>
                <a:ext uri="{FF2B5EF4-FFF2-40B4-BE49-F238E27FC236}">
                  <a16:creationId xmlns:a16="http://schemas.microsoft.com/office/drawing/2014/main" id="{27425BD8-77A0-44F6-966F-194D86B229BA}"/>
                </a:ext>
              </a:extLst>
            </p:cNvPr>
            <p:cNvGrpSpPr/>
            <p:nvPr/>
          </p:nvGrpSpPr>
          <p:grpSpPr bwMode="gray">
            <a:xfrm>
              <a:off x="13117258" y="4285631"/>
              <a:ext cx="638175" cy="709741"/>
              <a:chOff x="13117258" y="4285631"/>
              <a:chExt cx="638175" cy="709741"/>
            </a:xfrm>
          </p:grpSpPr>
          <p:sp>
            <p:nvSpPr>
              <p:cNvPr id="107" name="Freihandform: Form 106">
                <a:extLst>
                  <a:ext uri="{FF2B5EF4-FFF2-40B4-BE49-F238E27FC236}">
                    <a16:creationId xmlns:a16="http://schemas.microsoft.com/office/drawing/2014/main" id="{04D69025-B3A9-403C-9B20-C49ECCB03CB6}"/>
                  </a:ext>
                </a:extLst>
              </p:cNvPr>
              <p:cNvSpPr/>
              <p:nvPr/>
            </p:nvSpPr>
            <p:spPr bwMode="gray">
              <a:xfrm>
                <a:off x="13215556" y="4285631"/>
                <a:ext cx="438150" cy="47625"/>
              </a:xfrm>
              <a:custGeom>
                <a:avLst/>
                <a:gdLst>
                  <a:gd name="connsiteX0" fmla="*/ 0 w 438150"/>
                  <a:gd name="connsiteY0" fmla="*/ 56346 h 47625"/>
                  <a:gd name="connsiteX1" fmla="*/ 445103 w 438150"/>
                  <a:gd name="connsiteY1" fmla="*/ 56346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8150" h="47625">
                    <a:moveTo>
                      <a:pt x="0" y="56346"/>
                    </a:moveTo>
                    <a:cubicBezTo>
                      <a:pt x="0" y="56346"/>
                      <a:pt x="208312" y="-70432"/>
                      <a:pt x="445103" y="56346"/>
                    </a:cubicBez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8" name="Freihandform: Form 107">
                <a:extLst>
                  <a:ext uri="{FF2B5EF4-FFF2-40B4-BE49-F238E27FC236}">
                    <a16:creationId xmlns:a16="http://schemas.microsoft.com/office/drawing/2014/main" id="{22A444E3-2D94-43C1-B8B2-9CF3413E4B67}"/>
                  </a:ext>
                </a:extLst>
              </p:cNvPr>
              <p:cNvSpPr/>
              <p:nvPr/>
            </p:nvSpPr>
            <p:spPr bwMode="gray">
              <a:xfrm>
                <a:off x="13117258" y="4378172"/>
                <a:ext cx="638175" cy="152400"/>
              </a:xfrm>
              <a:custGeom>
                <a:avLst/>
                <a:gdLst>
                  <a:gd name="connsiteX0" fmla="*/ 0 w 638175"/>
                  <a:gd name="connsiteY0" fmla="*/ 157829 h 152400"/>
                  <a:gd name="connsiteX1" fmla="*/ 320897 w 638175"/>
                  <a:gd name="connsiteY1" fmla="*/ 0 h 152400"/>
                  <a:gd name="connsiteX2" fmla="*/ 641795 w 638175"/>
                  <a:gd name="connsiteY2" fmla="*/ 157829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8175" h="152400">
                    <a:moveTo>
                      <a:pt x="0" y="157829"/>
                    </a:moveTo>
                    <a:cubicBezTo>
                      <a:pt x="0" y="157829"/>
                      <a:pt x="138494" y="0"/>
                      <a:pt x="320897" y="0"/>
                    </a:cubicBezTo>
                    <a:cubicBezTo>
                      <a:pt x="503301" y="0"/>
                      <a:pt x="641795" y="157829"/>
                      <a:pt x="641795" y="157829"/>
                    </a:cubicBez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09" name="Freihandform: Form 108">
                <a:extLst>
                  <a:ext uri="{FF2B5EF4-FFF2-40B4-BE49-F238E27FC236}">
                    <a16:creationId xmlns:a16="http://schemas.microsoft.com/office/drawing/2014/main" id="{81A4A2B0-9753-4950-9987-9E61BE361EFD}"/>
                  </a:ext>
                </a:extLst>
              </p:cNvPr>
              <p:cNvSpPr/>
              <p:nvPr/>
            </p:nvSpPr>
            <p:spPr bwMode="gray">
              <a:xfrm>
                <a:off x="13151264" y="4461972"/>
                <a:ext cx="581025" cy="533400"/>
              </a:xfrm>
              <a:custGeom>
                <a:avLst/>
                <a:gdLst>
                  <a:gd name="connsiteX0" fmla="*/ 20287 w 581025"/>
                  <a:gd name="connsiteY0" fmla="*/ 422073 h 533400"/>
                  <a:gd name="connsiteX1" fmla="*/ 118585 w 581025"/>
                  <a:gd name="connsiteY1" fmla="*/ 54598 h 533400"/>
                  <a:gd name="connsiteX2" fmla="*/ 467676 w 581025"/>
                  <a:gd name="connsiteY2" fmla="*/ 55932 h 533400"/>
                  <a:gd name="connsiteX3" fmla="*/ 501490 w 581025"/>
                  <a:gd name="connsiteY3" fmla="*/ 356160 h 533400"/>
                  <a:gd name="connsiteX4" fmla="*/ 375950 w 581025"/>
                  <a:gd name="connsiteY4" fmla="*/ 247479 h 533400"/>
                  <a:gd name="connsiteX5" fmla="*/ 236218 w 581025"/>
                  <a:gd name="connsiteY5" fmla="*/ 196997 h 533400"/>
                  <a:gd name="connsiteX6" fmla="*/ 224979 w 581025"/>
                  <a:gd name="connsiteY6" fmla="*/ 438456 h 533400"/>
                  <a:gd name="connsiteX7" fmla="*/ 398143 w 581025"/>
                  <a:gd name="connsiteY7" fmla="*/ 53723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1025" h="533400">
                    <a:moveTo>
                      <a:pt x="20287" y="422073"/>
                    </a:moveTo>
                    <a:cubicBezTo>
                      <a:pt x="20287" y="422073"/>
                      <a:pt x="-66391" y="200807"/>
                      <a:pt x="118585" y="54598"/>
                    </a:cubicBezTo>
                    <a:cubicBezTo>
                      <a:pt x="118585" y="54598"/>
                      <a:pt x="256411" y="-69132"/>
                      <a:pt x="467676" y="55932"/>
                    </a:cubicBezTo>
                    <a:cubicBezTo>
                      <a:pt x="642555" y="159468"/>
                      <a:pt x="590263" y="343777"/>
                      <a:pt x="501490" y="356160"/>
                    </a:cubicBezTo>
                    <a:cubicBezTo>
                      <a:pt x="426909" y="366542"/>
                      <a:pt x="380808" y="317298"/>
                      <a:pt x="375950" y="247479"/>
                    </a:cubicBezTo>
                    <a:cubicBezTo>
                      <a:pt x="372045" y="191853"/>
                      <a:pt x="290511" y="162040"/>
                      <a:pt x="236218" y="196997"/>
                    </a:cubicBezTo>
                    <a:cubicBezTo>
                      <a:pt x="181926" y="231954"/>
                      <a:pt x="151065" y="346444"/>
                      <a:pt x="224979" y="438456"/>
                    </a:cubicBezTo>
                    <a:cubicBezTo>
                      <a:pt x="304513" y="537230"/>
                      <a:pt x="398143" y="537230"/>
                      <a:pt x="398143" y="537230"/>
                    </a:cubicBez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0" name="Freihandform: Form 109">
                <a:extLst>
                  <a:ext uri="{FF2B5EF4-FFF2-40B4-BE49-F238E27FC236}">
                    <a16:creationId xmlns:a16="http://schemas.microsoft.com/office/drawing/2014/main" id="{5ACBC49A-FCE1-43EA-B0DA-848CAE660AA7}"/>
                  </a:ext>
                </a:extLst>
              </p:cNvPr>
              <p:cNvSpPr/>
              <p:nvPr/>
            </p:nvSpPr>
            <p:spPr bwMode="gray">
              <a:xfrm>
                <a:off x="13244893" y="4558004"/>
                <a:ext cx="381000" cy="428625"/>
              </a:xfrm>
              <a:custGeom>
                <a:avLst/>
                <a:gdLst>
                  <a:gd name="connsiteX0" fmla="*/ 389954 w 381000"/>
                  <a:gd name="connsiteY0" fmla="*/ 181166 h 428625"/>
                  <a:gd name="connsiteX1" fmla="*/ 198311 w 381000"/>
                  <a:gd name="connsiteY1" fmla="*/ 0 h 428625"/>
                  <a:gd name="connsiteX2" fmla="*/ 0 w 381000"/>
                  <a:gd name="connsiteY2" fmla="*/ 181166 h 428625"/>
                  <a:gd name="connsiteX3" fmla="*/ 101822 w 381000"/>
                  <a:gd name="connsiteY3" fmla="*/ 429578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0" h="428625">
                    <a:moveTo>
                      <a:pt x="389954" y="181166"/>
                    </a:moveTo>
                    <a:cubicBezTo>
                      <a:pt x="389954" y="181166"/>
                      <a:pt x="377571" y="0"/>
                      <a:pt x="198311" y="0"/>
                    </a:cubicBezTo>
                    <a:cubicBezTo>
                      <a:pt x="19050" y="0"/>
                      <a:pt x="95" y="148304"/>
                      <a:pt x="0" y="181166"/>
                    </a:cubicBezTo>
                    <a:cubicBezTo>
                      <a:pt x="-95" y="262223"/>
                      <a:pt x="39719" y="367474"/>
                      <a:pt x="101822" y="429578"/>
                    </a:cubicBez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11" name="Freihandform: Form 110">
                <a:extLst>
                  <a:ext uri="{FF2B5EF4-FFF2-40B4-BE49-F238E27FC236}">
                    <a16:creationId xmlns:a16="http://schemas.microsoft.com/office/drawing/2014/main" id="{343BA78C-1E6E-489A-8BE1-A239F5FC69D2}"/>
                  </a:ext>
                </a:extLst>
              </p:cNvPr>
              <p:cNvSpPr/>
              <p:nvPr/>
            </p:nvSpPr>
            <p:spPr bwMode="gray">
              <a:xfrm>
                <a:off x="13438155" y="4747837"/>
                <a:ext cx="219075" cy="171450"/>
              </a:xfrm>
              <a:custGeom>
                <a:avLst/>
                <a:gdLst>
                  <a:gd name="connsiteX0" fmla="*/ 0 w 219075"/>
                  <a:gd name="connsiteY0" fmla="*/ 0 h 171450"/>
                  <a:gd name="connsiteX1" fmla="*/ 222504 w 219075"/>
                  <a:gd name="connsiteY1" fmla="*/ 169069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9075" h="171450">
                    <a:moveTo>
                      <a:pt x="0" y="0"/>
                    </a:moveTo>
                    <a:cubicBezTo>
                      <a:pt x="0" y="0"/>
                      <a:pt x="24194" y="198406"/>
                      <a:pt x="222504" y="169069"/>
                    </a:cubicBez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pic>
        <p:nvPicPr>
          <p:cNvPr id="30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B1C81DFB-69FF-4C71-AE25-F6B0BEA334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31" name="WEITER">
            <a:extLst>
              <a:ext uri="{FF2B5EF4-FFF2-40B4-BE49-F238E27FC236}">
                <a16:creationId xmlns:a16="http://schemas.microsoft.com/office/drawing/2014/main" id="{7918424D-3F96-49EB-BDA0-7D74BE0DD46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D3902D6F-A45D-4694-B47A-742CEF5B556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A3A26908-DDD8-44EA-887B-6045E04297A7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34" name="Gerader Verbinder 33">
                <a:extLst>
                  <a:ext uri="{FF2B5EF4-FFF2-40B4-BE49-F238E27FC236}">
                    <a16:creationId xmlns:a16="http://schemas.microsoft.com/office/drawing/2014/main" id="{E2C59DD7-4B38-4EAE-99AE-F2D551846AC0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r Verbinder 34">
                <a:extLst>
                  <a:ext uri="{FF2B5EF4-FFF2-40B4-BE49-F238E27FC236}">
                    <a16:creationId xmlns:a16="http://schemas.microsoft.com/office/drawing/2014/main" id="{02CDD240-DE61-4F7B-A4E3-04722A178757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1057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5" dur="1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3" presetID="10" presetClass="exit" presetSubtype="0" fill="hold" nodeType="after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6" presetID="10" presetClass="exit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0" presetClass="exit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10" presetClass="exit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1000" tmFilter="0, 0; .2, .5; .8, .5; 1, 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500" autoRev="1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93" grpId="0" animBg="1"/>
          <p:bldP spid="93" grpId="1" animBg="1"/>
          <p:bldP spid="94" grpId="0" animBg="1"/>
          <p:bldP spid="94" grpId="1" animBg="1"/>
          <p:bldP spid="95" grpId="0" animBg="1"/>
          <p:bldP spid="95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5" dur="1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3" presetID="10" presetClass="exit" presetSubtype="0" fill="hold" nodeType="after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6" presetID="10" presetClass="exit" presetSubtype="0" fill="hold" grpId="2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0" presetClass="exit" presetSubtype="0" fill="hold" grpId="2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10" presetClass="exit" presetSubtype="0" fill="hold" grpId="2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1000" tmFilter="0, 0; .2, .5; .8, .5; 1, 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500" autoRev="1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93" grpId="0" animBg="1"/>
          <p:bldP spid="93" grpId="2" animBg="1"/>
          <p:bldP spid="94" grpId="0" animBg="1"/>
          <p:bldP spid="94" grpId="2" animBg="1"/>
          <p:bldP spid="95" grpId="0" animBg="1"/>
          <p:bldP spid="95" grpId="2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10" name="Datenblatt">
            <a:extLst>
              <a:ext uri="{FF2B5EF4-FFF2-40B4-BE49-F238E27FC236}">
                <a16:creationId xmlns:a16="http://schemas.microsoft.com/office/drawing/2014/main" id="{92FB71DC-6B62-4E87-A333-57E7CA195DD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680837" y="2435927"/>
            <a:ext cx="2081706" cy="2755476"/>
            <a:chOff x="8535495" y="2435927"/>
            <a:chExt cx="2081706" cy="2755476"/>
          </a:xfrm>
        </p:grpSpPr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1C6E5634-F1AA-4D98-A0F6-D91600BF8CE9}"/>
                </a:ext>
              </a:extLst>
            </p:cNvPr>
            <p:cNvSpPr/>
            <p:nvPr/>
          </p:nvSpPr>
          <p:spPr bwMode="gray">
            <a:xfrm>
              <a:off x="8535495" y="2435927"/>
              <a:ext cx="2076043" cy="2755476"/>
            </a:xfrm>
            <a:custGeom>
              <a:avLst/>
              <a:gdLst>
                <a:gd name="connsiteX0" fmla="*/ 526733 w 523875"/>
                <a:gd name="connsiteY0" fmla="*/ 125254 h 695325"/>
                <a:gd name="connsiteX1" fmla="*/ 526733 w 523875"/>
                <a:gd name="connsiteY1" fmla="*/ 700088 h 695325"/>
                <a:gd name="connsiteX2" fmla="*/ 0 w 523875"/>
                <a:gd name="connsiteY2" fmla="*/ 700088 h 695325"/>
                <a:gd name="connsiteX3" fmla="*/ 0 w 523875"/>
                <a:gd name="connsiteY3" fmla="*/ 0 h 695325"/>
                <a:gd name="connsiteX4" fmla="*/ 402622 w 523875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5" h="695325">
                  <a:moveTo>
                    <a:pt x="526733" y="125254"/>
                  </a:moveTo>
                  <a:lnTo>
                    <a:pt x="526733" y="700088"/>
                  </a:lnTo>
                  <a:lnTo>
                    <a:pt x="0" y="700088"/>
                  </a:lnTo>
                  <a:lnTo>
                    <a:pt x="0" y="0"/>
                  </a:lnTo>
                  <a:lnTo>
                    <a:pt x="402622" y="0"/>
                  </a:lnTo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604D336B-3A78-4E41-815C-C76F21FC1650}"/>
                </a:ext>
              </a:extLst>
            </p:cNvPr>
            <p:cNvSpPr/>
            <p:nvPr/>
          </p:nvSpPr>
          <p:spPr bwMode="gray">
            <a:xfrm>
              <a:off x="10126500" y="2435927"/>
              <a:ext cx="490701" cy="490701"/>
            </a:xfrm>
            <a:custGeom>
              <a:avLst/>
              <a:gdLst>
                <a:gd name="connsiteX0" fmla="*/ 0 w 123825"/>
                <a:gd name="connsiteY0" fmla="*/ 0 h 123825"/>
                <a:gd name="connsiteX1" fmla="*/ 0 w 123825"/>
                <a:gd name="connsiteY1" fmla="*/ 125254 h 123825"/>
                <a:gd name="connsiteX2" fmla="*/ 125254 w 123825"/>
                <a:gd name="connsiteY2" fmla="*/ 12525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825">
                  <a:moveTo>
                    <a:pt x="0" y="0"/>
                  </a:moveTo>
                  <a:lnTo>
                    <a:pt x="0" y="125254"/>
                  </a:lnTo>
                  <a:lnTo>
                    <a:pt x="125254" y="125254"/>
                  </a:lnTo>
                  <a:close/>
                </a:path>
              </a:pathLst>
            </a:custGeom>
            <a:noFill/>
            <a:ln w="1905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4" name="Abdruck">
            <a:extLst>
              <a:ext uri="{FF2B5EF4-FFF2-40B4-BE49-F238E27FC236}">
                <a16:creationId xmlns:a16="http://schemas.microsoft.com/office/drawing/2014/main" id="{ED33BE6D-A31B-4B4C-A861-CA9094AECBD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824150" y="3137501"/>
            <a:ext cx="1795081" cy="1772069"/>
            <a:chOff x="12905518" y="4174365"/>
            <a:chExt cx="1057275" cy="1043722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BA49A1E-DE17-498C-9618-524A01A5B2A6}"/>
                </a:ext>
              </a:extLst>
            </p:cNvPr>
            <p:cNvSpPr/>
            <p:nvPr/>
          </p:nvSpPr>
          <p:spPr bwMode="gray">
            <a:xfrm>
              <a:off x="12905518" y="4174365"/>
              <a:ext cx="1057275" cy="1043722"/>
            </a:xfrm>
            <a:custGeom>
              <a:avLst/>
              <a:gdLst>
                <a:gd name="connsiteX0" fmla="*/ 0 w 1057275"/>
                <a:gd name="connsiteY0" fmla="*/ 0 h 1152525"/>
                <a:gd name="connsiteX1" fmla="*/ 1065276 w 1057275"/>
                <a:gd name="connsiteY1" fmla="*/ 0 h 1152525"/>
                <a:gd name="connsiteX2" fmla="*/ 1065276 w 1057275"/>
                <a:gd name="connsiteY2" fmla="*/ 1153668 h 1152525"/>
                <a:gd name="connsiteX3" fmla="*/ 0 w 1057275"/>
                <a:gd name="connsiteY3" fmla="*/ 1153668 h 11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1152525">
                  <a:moveTo>
                    <a:pt x="0" y="0"/>
                  </a:moveTo>
                  <a:lnTo>
                    <a:pt x="1065276" y="0"/>
                  </a:lnTo>
                  <a:lnTo>
                    <a:pt x="1065276" y="1153668"/>
                  </a:lnTo>
                  <a:lnTo>
                    <a:pt x="0" y="1153668"/>
                  </a:lnTo>
                  <a:close/>
                </a:path>
              </a:pathLst>
            </a:custGeom>
            <a:noFill/>
            <a:ln w="19050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B3B0B03B-E771-43D1-9F40-EB68BD3C0441}"/>
                </a:ext>
              </a:extLst>
            </p:cNvPr>
            <p:cNvGrpSpPr/>
            <p:nvPr/>
          </p:nvGrpSpPr>
          <p:grpSpPr bwMode="gray">
            <a:xfrm>
              <a:off x="13117258" y="4285631"/>
              <a:ext cx="638175" cy="709741"/>
              <a:chOff x="13117258" y="4285631"/>
              <a:chExt cx="638175" cy="709741"/>
            </a:xfrm>
          </p:grpSpPr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540116D6-8C06-48BE-A8CA-1DFC581D76F1}"/>
                  </a:ext>
                </a:extLst>
              </p:cNvPr>
              <p:cNvSpPr/>
              <p:nvPr/>
            </p:nvSpPr>
            <p:spPr bwMode="gray">
              <a:xfrm>
                <a:off x="13215556" y="4285631"/>
                <a:ext cx="438150" cy="47625"/>
              </a:xfrm>
              <a:custGeom>
                <a:avLst/>
                <a:gdLst>
                  <a:gd name="connsiteX0" fmla="*/ 0 w 438150"/>
                  <a:gd name="connsiteY0" fmla="*/ 56346 h 47625"/>
                  <a:gd name="connsiteX1" fmla="*/ 445103 w 438150"/>
                  <a:gd name="connsiteY1" fmla="*/ 56346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8150" h="47625">
                    <a:moveTo>
                      <a:pt x="0" y="56346"/>
                    </a:moveTo>
                    <a:cubicBezTo>
                      <a:pt x="0" y="56346"/>
                      <a:pt x="208312" y="-70432"/>
                      <a:pt x="445103" y="56346"/>
                    </a:cubicBez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0" name="Freihandform: Form 19">
                <a:extLst>
                  <a:ext uri="{FF2B5EF4-FFF2-40B4-BE49-F238E27FC236}">
                    <a16:creationId xmlns:a16="http://schemas.microsoft.com/office/drawing/2014/main" id="{87CB05B4-45B2-4243-A343-332FCA7E4841}"/>
                  </a:ext>
                </a:extLst>
              </p:cNvPr>
              <p:cNvSpPr/>
              <p:nvPr/>
            </p:nvSpPr>
            <p:spPr bwMode="gray">
              <a:xfrm>
                <a:off x="13117258" y="4378172"/>
                <a:ext cx="638175" cy="152400"/>
              </a:xfrm>
              <a:custGeom>
                <a:avLst/>
                <a:gdLst>
                  <a:gd name="connsiteX0" fmla="*/ 0 w 638175"/>
                  <a:gd name="connsiteY0" fmla="*/ 157829 h 152400"/>
                  <a:gd name="connsiteX1" fmla="*/ 320897 w 638175"/>
                  <a:gd name="connsiteY1" fmla="*/ 0 h 152400"/>
                  <a:gd name="connsiteX2" fmla="*/ 641795 w 638175"/>
                  <a:gd name="connsiteY2" fmla="*/ 157829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8175" h="152400">
                    <a:moveTo>
                      <a:pt x="0" y="157829"/>
                    </a:moveTo>
                    <a:cubicBezTo>
                      <a:pt x="0" y="157829"/>
                      <a:pt x="138494" y="0"/>
                      <a:pt x="320897" y="0"/>
                    </a:cubicBezTo>
                    <a:cubicBezTo>
                      <a:pt x="503301" y="0"/>
                      <a:pt x="641795" y="157829"/>
                      <a:pt x="641795" y="157829"/>
                    </a:cubicBez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1E2D8024-EBD3-49C6-912A-8A189FA85FA2}"/>
                  </a:ext>
                </a:extLst>
              </p:cNvPr>
              <p:cNvSpPr/>
              <p:nvPr/>
            </p:nvSpPr>
            <p:spPr bwMode="gray">
              <a:xfrm>
                <a:off x="13151264" y="4461972"/>
                <a:ext cx="581025" cy="533400"/>
              </a:xfrm>
              <a:custGeom>
                <a:avLst/>
                <a:gdLst>
                  <a:gd name="connsiteX0" fmla="*/ 20287 w 581025"/>
                  <a:gd name="connsiteY0" fmla="*/ 422073 h 533400"/>
                  <a:gd name="connsiteX1" fmla="*/ 118585 w 581025"/>
                  <a:gd name="connsiteY1" fmla="*/ 54598 h 533400"/>
                  <a:gd name="connsiteX2" fmla="*/ 467676 w 581025"/>
                  <a:gd name="connsiteY2" fmla="*/ 55932 h 533400"/>
                  <a:gd name="connsiteX3" fmla="*/ 501490 w 581025"/>
                  <a:gd name="connsiteY3" fmla="*/ 356160 h 533400"/>
                  <a:gd name="connsiteX4" fmla="*/ 375950 w 581025"/>
                  <a:gd name="connsiteY4" fmla="*/ 247479 h 533400"/>
                  <a:gd name="connsiteX5" fmla="*/ 236218 w 581025"/>
                  <a:gd name="connsiteY5" fmla="*/ 196997 h 533400"/>
                  <a:gd name="connsiteX6" fmla="*/ 224979 w 581025"/>
                  <a:gd name="connsiteY6" fmla="*/ 438456 h 533400"/>
                  <a:gd name="connsiteX7" fmla="*/ 398143 w 581025"/>
                  <a:gd name="connsiteY7" fmla="*/ 53723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1025" h="533400">
                    <a:moveTo>
                      <a:pt x="20287" y="422073"/>
                    </a:moveTo>
                    <a:cubicBezTo>
                      <a:pt x="20287" y="422073"/>
                      <a:pt x="-66391" y="200807"/>
                      <a:pt x="118585" y="54598"/>
                    </a:cubicBezTo>
                    <a:cubicBezTo>
                      <a:pt x="118585" y="54598"/>
                      <a:pt x="256411" y="-69132"/>
                      <a:pt x="467676" y="55932"/>
                    </a:cubicBezTo>
                    <a:cubicBezTo>
                      <a:pt x="642555" y="159468"/>
                      <a:pt x="590263" y="343777"/>
                      <a:pt x="501490" y="356160"/>
                    </a:cubicBezTo>
                    <a:cubicBezTo>
                      <a:pt x="426909" y="366542"/>
                      <a:pt x="380808" y="317298"/>
                      <a:pt x="375950" y="247479"/>
                    </a:cubicBezTo>
                    <a:cubicBezTo>
                      <a:pt x="372045" y="191853"/>
                      <a:pt x="290511" y="162040"/>
                      <a:pt x="236218" y="196997"/>
                    </a:cubicBezTo>
                    <a:cubicBezTo>
                      <a:pt x="181926" y="231954"/>
                      <a:pt x="151065" y="346444"/>
                      <a:pt x="224979" y="438456"/>
                    </a:cubicBezTo>
                    <a:cubicBezTo>
                      <a:pt x="304513" y="537230"/>
                      <a:pt x="398143" y="537230"/>
                      <a:pt x="398143" y="537230"/>
                    </a:cubicBez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01603D91-FD2C-4BD9-8A33-8213B460FE94}"/>
                  </a:ext>
                </a:extLst>
              </p:cNvPr>
              <p:cNvSpPr/>
              <p:nvPr/>
            </p:nvSpPr>
            <p:spPr bwMode="gray">
              <a:xfrm>
                <a:off x="13244893" y="4558004"/>
                <a:ext cx="381000" cy="428625"/>
              </a:xfrm>
              <a:custGeom>
                <a:avLst/>
                <a:gdLst>
                  <a:gd name="connsiteX0" fmla="*/ 389954 w 381000"/>
                  <a:gd name="connsiteY0" fmla="*/ 181166 h 428625"/>
                  <a:gd name="connsiteX1" fmla="*/ 198311 w 381000"/>
                  <a:gd name="connsiteY1" fmla="*/ 0 h 428625"/>
                  <a:gd name="connsiteX2" fmla="*/ 0 w 381000"/>
                  <a:gd name="connsiteY2" fmla="*/ 181166 h 428625"/>
                  <a:gd name="connsiteX3" fmla="*/ 101822 w 381000"/>
                  <a:gd name="connsiteY3" fmla="*/ 429578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0" h="428625">
                    <a:moveTo>
                      <a:pt x="389954" y="181166"/>
                    </a:moveTo>
                    <a:cubicBezTo>
                      <a:pt x="389954" y="181166"/>
                      <a:pt x="377571" y="0"/>
                      <a:pt x="198311" y="0"/>
                    </a:cubicBezTo>
                    <a:cubicBezTo>
                      <a:pt x="19050" y="0"/>
                      <a:pt x="95" y="148304"/>
                      <a:pt x="0" y="181166"/>
                    </a:cubicBezTo>
                    <a:cubicBezTo>
                      <a:pt x="-95" y="262223"/>
                      <a:pt x="39719" y="367474"/>
                      <a:pt x="101822" y="429578"/>
                    </a:cubicBez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82F453EF-E1F5-4908-BBFD-4C8E9B917BD8}"/>
                  </a:ext>
                </a:extLst>
              </p:cNvPr>
              <p:cNvSpPr/>
              <p:nvPr/>
            </p:nvSpPr>
            <p:spPr bwMode="gray">
              <a:xfrm>
                <a:off x="13438155" y="4747837"/>
                <a:ext cx="219075" cy="171450"/>
              </a:xfrm>
              <a:custGeom>
                <a:avLst/>
                <a:gdLst>
                  <a:gd name="connsiteX0" fmla="*/ 0 w 219075"/>
                  <a:gd name="connsiteY0" fmla="*/ 0 h 171450"/>
                  <a:gd name="connsiteX1" fmla="*/ 222504 w 219075"/>
                  <a:gd name="connsiteY1" fmla="*/ 169069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9075" h="171450">
                    <a:moveTo>
                      <a:pt x="0" y="0"/>
                    </a:moveTo>
                    <a:cubicBezTo>
                      <a:pt x="0" y="0"/>
                      <a:pt x="24194" y="198406"/>
                      <a:pt x="222504" y="169069"/>
                    </a:cubicBezTo>
                  </a:path>
                </a:pathLst>
              </a:custGeom>
              <a:noFill/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24" name="HG 2">
            <a:extLst>
              <a:ext uri="{FF2B5EF4-FFF2-40B4-BE49-F238E27FC236}">
                <a16:creationId xmlns:a16="http://schemas.microsoft.com/office/drawing/2014/main" id="{A924E908-3CCB-4964-B8CC-A2B1F05D65DA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Daten-</a:t>
            </a:r>
            <a:br>
              <a:rPr lang="de-DE" dirty="0"/>
            </a:br>
            <a:r>
              <a:rPr lang="de-DE" dirty="0"/>
              <a:t>banken</a:t>
            </a:r>
          </a:p>
        </p:txBody>
      </p:sp>
      <p:sp>
        <p:nvSpPr>
          <p:cNvPr id="12" name="4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5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15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Wenn bei quantitativen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Forschungsdaten deren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Anordnung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und Zusammenstellung individualitäts-begründend </a:t>
            </a:r>
            <a:r>
              <a:rPr lang="de-DE" sz="1400" dirty="0">
                <a:solidFill>
                  <a:schemeClr val="bg1"/>
                </a:solidFill>
              </a:rPr>
              <a:t>wirkt, handelt es sich um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ein sog.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Datenbankwerk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DE" sz="1400" dirty="0">
                <a:solidFill>
                  <a:schemeClr val="bg1"/>
                </a:solidFill>
              </a:rPr>
              <a:t>(§ 4 UrhG).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Nur dessen Struktur, nicht die Informationen als solche, unterliegen einem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urheberrechtlichen Schutz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cxnSp>
        <p:nvCxnSpPr>
          <p:cNvPr id="9" name="Gerader Verbinder 2">
            <a:extLst>
              <a:ext uri="{FF2B5EF4-FFF2-40B4-BE49-F238E27FC236}">
                <a16:creationId xmlns:a16="http://schemas.microsoft.com/office/drawing/2014/main" id="{AFE6755D-41F5-4492-9B75-8162E70857A8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2944563"/>
            <a:ext cx="0" cy="1584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 2">
            <a:extLst>
              <a:ext uri="{FF2B5EF4-FFF2-40B4-BE49-F238E27FC236}">
                <a16:creationId xmlns:a16="http://schemas.microsoft.com/office/drawing/2014/main" id="{C41B4509-13E7-4531-9180-C203E7AF5631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/>
          <a:lstStyle/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Zusammenstellungen von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Forschungsdaten im Rahmen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einer Datenbank </a:t>
            </a:r>
            <a:r>
              <a:rPr lang="de-DE" sz="1400" dirty="0">
                <a:solidFill>
                  <a:schemeClr val="bg1"/>
                </a:solidFill>
              </a:rPr>
              <a:t>können zudem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durch das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Datenbankherstellerrecht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(§ 87a UrhG) geschützt werden.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grpSp>
        <p:nvGrpSpPr>
          <p:cNvPr id="25" name="Festplatte">
            <a:extLst>
              <a:ext uri="{FF2B5EF4-FFF2-40B4-BE49-F238E27FC236}">
                <a16:creationId xmlns:a16="http://schemas.microsoft.com/office/drawing/2014/main" id="{0AFFDD76-54E6-4656-9146-849043E8E45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675174" y="3429000"/>
            <a:ext cx="2076043" cy="1966253"/>
            <a:chOff x="13041526" y="2798305"/>
            <a:chExt cx="561975" cy="532257"/>
          </a:xfrm>
          <a:noFill/>
        </p:grpSpPr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9D366E45-6811-4B0E-98C2-7BC41FE4057A}"/>
                </a:ext>
              </a:extLst>
            </p:cNvPr>
            <p:cNvSpPr/>
            <p:nvPr/>
          </p:nvSpPr>
          <p:spPr bwMode="gray">
            <a:xfrm>
              <a:off x="13041526" y="2798305"/>
              <a:ext cx="561975" cy="171450"/>
            </a:xfrm>
            <a:custGeom>
              <a:avLst/>
              <a:gdLst>
                <a:gd name="connsiteX0" fmla="*/ 509778 w 561975"/>
                <a:gd name="connsiteY0" fmla="*/ 180689 h 171450"/>
                <a:gd name="connsiteX1" fmla="*/ 52578 w 561975"/>
                <a:gd name="connsiteY1" fmla="*/ 180689 h 171450"/>
                <a:gd name="connsiteX2" fmla="*/ 0 w 561975"/>
                <a:gd name="connsiteY2" fmla="*/ 128111 h 171450"/>
                <a:gd name="connsiteX3" fmla="*/ 0 w 561975"/>
                <a:gd name="connsiteY3" fmla="*/ 52578 h 171450"/>
                <a:gd name="connsiteX4" fmla="*/ 52578 w 561975"/>
                <a:gd name="connsiteY4" fmla="*/ 0 h 171450"/>
                <a:gd name="connsiteX5" fmla="*/ 509778 w 561975"/>
                <a:gd name="connsiteY5" fmla="*/ 0 h 171450"/>
                <a:gd name="connsiteX6" fmla="*/ 562356 w 561975"/>
                <a:gd name="connsiteY6" fmla="*/ 52578 h 171450"/>
                <a:gd name="connsiteX7" fmla="*/ 562356 w 561975"/>
                <a:gd name="connsiteY7" fmla="*/ 128207 h 171450"/>
                <a:gd name="connsiteX8" fmla="*/ 509778 w 561975"/>
                <a:gd name="connsiteY8" fmla="*/ 180689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975" h="171450">
                  <a:moveTo>
                    <a:pt x="509778" y="180689"/>
                  </a:moveTo>
                  <a:lnTo>
                    <a:pt x="52578" y="180689"/>
                  </a:lnTo>
                  <a:cubicBezTo>
                    <a:pt x="23527" y="180689"/>
                    <a:pt x="0" y="157163"/>
                    <a:pt x="0" y="128111"/>
                  </a:cubicBezTo>
                  <a:lnTo>
                    <a:pt x="0" y="52578"/>
                  </a:lnTo>
                  <a:cubicBezTo>
                    <a:pt x="0" y="23527"/>
                    <a:pt x="23527" y="0"/>
                    <a:pt x="52578" y="0"/>
                  </a:cubicBezTo>
                  <a:lnTo>
                    <a:pt x="509778" y="0"/>
                  </a:lnTo>
                  <a:cubicBezTo>
                    <a:pt x="538829" y="0"/>
                    <a:pt x="562356" y="23527"/>
                    <a:pt x="562356" y="52578"/>
                  </a:cubicBezTo>
                  <a:lnTo>
                    <a:pt x="562356" y="128207"/>
                  </a:lnTo>
                  <a:cubicBezTo>
                    <a:pt x="562261" y="157163"/>
                    <a:pt x="538734" y="180689"/>
                    <a:pt x="509778" y="180689"/>
                  </a:cubicBezTo>
                  <a:close/>
                </a:path>
              </a:pathLst>
            </a:custGeom>
            <a:grp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DA5F3BE8-BDC9-4CFC-B3D4-4436BD105CF0}"/>
                </a:ext>
              </a:extLst>
            </p:cNvPr>
            <p:cNvSpPr/>
            <p:nvPr/>
          </p:nvSpPr>
          <p:spPr bwMode="gray">
            <a:xfrm>
              <a:off x="13090961" y="2845263"/>
              <a:ext cx="85725" cy="85725"/>
            </a:xfrm>
            <a:custGeom>
              <a:avLst/>
              <a:gdLst>
                <a:gd name="connsiteX0" fmla="*/ 86678 w 85725"/>
                <a:gd name="connsiteY0" fmla="*/ 43339 h 85725"/>
                <a:gd name="connsiteX1" fmla="*/ 43339 w 85725"/>
                <a:gd name="connsiteY1" fmla="*/ 86678 h 85725"/>
                <a:gd name="connsiteX2" fmla="*/ 0 w 85725"/>
                <a:gd name="connsiteY2" fmla="*/ 43339 h 85725"/>
                <a:gd name="connsiteX3" fmla="*/ 43339 w 85725"/>
                <a:gd name="connsiteY3" fmla="*/ 0 h 85725"/>
                <a:gd name="connsiteX4" fmla="*/ 86678 w 85725"/>
                <a:gd name="connsiteY4" fmla="*/ 433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678" y="43339"/>
                  </a:moveTo>
                  <a:cubicBezTo>
                    <a:pt x="86678" y="67274"/>
                    <a:pt x="67274" y="86678"/>
                    <a:pt x="43339" y="86678"/>
                  </a:cubicBezTo>
                  <a:cubicBezTo>
                    <a:pt x="19403" y="86678"/>
                    <a:pt x="0" y="67274"/>
                    <a:pt x="0" y="43339"/>
                  </a:cubicBezTo>
                  <a:cubicBezTo>
                    <a:pt x="0" y="19403"/>
                    <a:pt x="19403" y="0"/>
                    <a:pt x="43339" y="0"/>
                  </a:cubicBezTo>
                  <a:cubicBezTo>
                    <a:pt x="67274" y="0"/>
                    <a:pt x="86678" y="19403"/>
                    <a:pt x="86678" y="43339"/>
                  </a:cubicBezTo>
                  <a:close/>
                </a:path>
              </a:pathLst>
            </a:custGeom>
            <a:grp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28" name="Grafik 2">
              <a:extLst>
                <a:ext uri="{FF2B5EF4-FFF2-40B4-BE49-F238E27FC236}">
                  <a16:creationId xmlns:a16="http://schemas.microsoft.com/office/drawing/2014/main" id="{3282FA5C-1B43-45AC-8566-7C8689E1576B}"/>
                </a:ext>
              </a:extLst>
            </p:cNvPr>
            <p:cNvGrpSpPr/>
            <p:nvPr/>
          </p:nvGrpSpPr>
          <p:grpSpPr bwMode="gray">
            <a:xfrm>
              <a:off x="13429860" y="2903080"/>
              <a:ext cx="114300" cy="28575"/>
              <a:chOff x="13429860" y="2903080"/>
              <a:chExt cx="114300" cy="28575"/>
            </a:xfrm>
            <a:grpFill/>
          </p:grpSpPr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23B1846B-8E90-4C3E-A9F2-C097810AB3C5}"/>
                  </a:ext>
                </a:extLst>
              </p:cNvPr>
              <p:cNvSpPr/>
              <p:nvPr/>
            </p:nvSpPr>
            <p:spPr bwMode="gray">
              <a:xfrm>
                <a:off x="13429860" y="2903080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90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76A66E00-44B4-4F85-A530-3B73F3EBE874}"/>
                  </a:ext>
                </a:extLst>
              </p:cNvPr>
              <p:cNvSpPr/>
              <p:nvPr/>
            </p:nvSpPr>
            <p:spPr bwMode="gray">
              <a:xfrm>
                <a:off x="13476247" y="2903080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90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55DC3DEE-CA5F-4A2F-AA84-2D71D456C2FD}"/>
                  </a:ext>
                </a:extLst>
              </p:cNvPr>
              <p:cNvSpPr/>
              <p:nvPr/>
            </p:nvSpPr>
            <p:spPr bwMode="gray">
              <a:xfrm>
                <a:off x="13522634" y="2903080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90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0FC1CD22-697A-4FBC-8653-2547449E5D4B}"/>
                </a:ext>
              </a:extLst>
            </p:cNvPr>
            <p:cNvSpPr/>
            <p:nvPr/>
          </p:nvSpPr>
          <p:spPr bwMode="gray">
            <a:xfrm>
              <a:off x="13041526" y="2978899"/>
              <a:ext cx="561975" cy="171450"/>
            </a:xfrm>
            <a:custGeom>
              <a:avLst/>
              <a:gdLst>
                <a:gd name="connsiteX0" fmla="*/ 509778 w 561975"/>
                <a:gd name="connsiteY0" fmla="*/ 180785 h 171450"/>
                <a:gd name="connsiteX1" fmla="*/ 52578 w 561975"/>
                <a:gd name="connsiteY1" fmla="*/ 180785 h 171450"/>
                <a:gd name="connsiteX2" fmla="*/ 0 w 561975"/>
                <a:gd name="connsiteY2" fmla="*/ 128206 h 171450"/>
                <a:gd name="connsiteX3" fmla="*/ 0 w 561975"/>
                <a:gd name="connsiteY3" fmla="*/ 52578 h 171450"/>
                <a:gd name="connsiteX4" fmla="*/ 52578 w 561975"/>
                <a:gd name="connsiteY4" fmla="*/ 0 h 171450"/>
                <a:gd name="connsiteX5" fmla="*/ 509778 w 561975"/>
                <a:gd name="connsiteY5" fmla="*/ 0 h 171450"/>
                <a:gd name="connsiteX6" fmla="*/ 562356 w 561975"/>
                <a:gd name="connsiteY6" fmla="*/ 52578 h 171450"/>
                <a:gd name="connsiteX7" fmla="*/ 562356 w 561975"/>
                <a:gd name="connsiteY7" fmla="*/ 128206 h 171450"/>
                <a:gd name="connsiteX8" fmla="*/ 509778 w 561975"/>
                <a:gd name="connsiteY8" fmla="*/ 18078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975" h="171450">
                  <a:moveTo>
                    <a:pt x="509778" y="180785"/>
                  </a:moveTo>
                  <a:lnTo>
                    <a:pt x="52578" y="180785"/>
                  </a:lnTo>
                  <a:cubicBezTo>
                    <a:pt x="23527" y="180785"/>
                    <a:pt x="0" y="157258"/>
                    <a:pt x="0" y="128206"/>
                  </a:cubicBezTo>
                  <a:lnTo>
                    <a:pt x="0" y="52578"/>
                  </a:lnTo>
                  <a:cubicBezTo>
                    <a:pt x="0" y="23527"/>
                    <a:pt x="23527" y="0"/>
                    <a:pt x="52578" y="0"/>
                  </a:cubicBezTo>
                  <a:lnTo>
                    <a:pt x="509778" y="0"/>
                  </a:lnTo>
                  <a:cubicBezTo>
                    <a:pt x="538829" y="0"/>
                    <a:pt x="562356" y="23527"/>
                    <a:pt x="562356" y="52578"/>
                  </a:cubicBezTo>
                  <a:lnTo>
                    <a:pt x="562356" y="128206"/>
                  </a:lnTo>
                  <a:cubicBezTo>
                    <a:pt x="562261" y="157258"/>
                    <a:pt x="538734" y="180785"/>
                    <a:pt x="509778" y="180785"/>
                  </a:cubicBezTo>
                  <a:close/>
                </a:path>
              </a:pathLst>
            </a:custGeom>
            <a:grp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A4C63B8A-0DE4-4838-8740-FFDAE7EE872B}"/>
                </a:ext>
              </a:extLst>
            </p:cNvPr>
            <p:cNvSpPr/>
            <p:nvPr/>
          </p:nvSpPr>
          <p:spPr bwMode="gray">
            <a:xfrm>
              <a:off x="13090961" y="3025953"/>
              <a:ext cx="85725" cy="85725"/>
            </a:xfrm>
            <a:custGeom>
              <a:avLst/>
              <a:gdLst>
                <a:gd name="connsiteX0" fmla="*/ 86678 w 85725"/>
                <a:gd name="connsiteY0" fmla="*/ 43339 h 85725"/>
                <a:gd name="connsiteX1" fmla="*/ 43339 w 85725"/>
                <a:gd name="connsiteY1" fmla="*/ 86678 h 85725"/>
                <a:gd name="connsiteX2" fmla="*/ 0 w 85725"/>
                <a:gd name="connsiteY2" fmla="*/ 43339 h 85725"/>
                <a:gd name="connsiteX3" fmla="*/ 43339 w 85725"/>
                <a:gd name="connsiteY3" fmla="*/ 0 h 85725"/>
                <a:gd name="connsiteX4" fmla="*/ 86678 w 85725"/>
                <a:gd name="connsiteY4" fmla="*/ 433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678" y="43339"/>
                  </a:moveTo>
                  <a:cubicBezTo>
                    <a:pt x="86678" y="67274"/>
                    <a:pt x="67274" y="86678"/>
                    <a:pt x="43339" y="86678"/>
                  </a:cubicBezTo>
                  <a:cubicBezTo>
                    <a:pt x="19403" y="86678"/>
                    <a:pt x="0" y="67274"/>
                    <a:pt x="0" y="43339"/>
                  </a:cubicBezTo>
                  <a:cubicBezTo>
                    <a:pt x="0" y="19403"/>
                    <a:pt x="19403" y="0"/>
                    <a:pt x="43339" y="0"/>
                  </a:cubicBezTo>
                  <a:cubicBezTo>
                    <a:pt x="67274" y="0"/>
                    <a:pt x="86678" y="19403"/>
                    <a:pt x="86678" y="43339"/>
                  </a:cubicBezTo>
                  <a:close/>
                </a:path>
              </a:pathLst>
            </a:custGeom>
            <a:grp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31" name="Grafik 2">
              <a:extLst>
                <a:ext uri="{FF2B5EF4-FFF2-40B4-BE49-F238E27FC236}">
                  <a16:creationId xmlns:a16="http://schemas.microsoft.com/office/drawing/2014/main" id="{B51EB2C0-C45C-4E17-A574-405D6CE8BCB6}"/>
                </a:ext>
              </a:extLst>
            </p:cNvPr>
            <p:cNvGrpSpPr/>
            <p:nvPr/>
          </p:nvGrpSpPr>
          <p:grpSpPr bwMode="gray">
            <a:xfrm>
              <a:off x="13429860" y="3083674"/>
              <a:ext cx="114300" cy="28575"/>
              <a:chOff x="13429860" y="3083674"/>
              <a:chExt cx="114300" cy="28575"/>
            </a:xfrm>
            <a:grpFill/>
          </p:grpSpPr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4CC19C7E-4B5B-4A19-8F4C-F5A86D39F643}"/>
                  </a:ext>
                </a:extLst>
              </p:cNvPr>
              <p:cNvSpPr/>
              <p:nvPr/>
            </p:nvSpPr>
            <p:spPr bwMode="gray">
              <a:xfrm>
                <a:off x="13429860" y="3083674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90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9" name="Freihandform: Form 38">
                <a:extLst>
                  <a:ext uri="{FF2B5EF4-FFF2-40B4-BE49-F238E27FC236}">
                    <a16:creationId xmlns:a16="http://schemas.microsoft.com/office/drawing/2014/main" id="{64ABC6F9-3A1A-4365-B00C-F4044F47CB2D}"/>
                  </a:ext>
                </a:extLst>
              </p:cNvPr>
              <p:cNvSpPr/>
              <p:nvPr/>
            </p:nvSpPr>
            <p:spPr bwMode="gray">
              <a:xfrm>
                <a:off x="13476247" y="3083674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90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40" name="Freihandform: Form 39">
                <a:extLst>
                  <a:ext uri="{FF2B5EF4-FFF2-40B4-BE49-F238E27FC236}">
                    <a16:creationId xmlns:a16="http://schemas.microsoft.com/office/drawing/2014/main" id="{05AC06BE-5BD1-4BC3-AE54-47E55F7695EF}"/>
                  </a:ext>
                </a:extLst>
              </p:cNvPr>
              <p:cNvSpPr/>
              <p:nvPr/>
            </p:nvSpPr>
            <p:spPr bwMode="gray">
              <a:xfrm>
                <a:off x="13522634" y="3083674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90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090DE171-3840-4514-964E-95F6F313F266}"/>
                </a:ext>
              </a:extLst>
            </p:cNvPr>
            <p:cNvSpPr/>
            <p:nvPr/>
          </p:nvSpPr>
          <p:spPr bwMode="gray">
            <a:xfrm>
              <a:off x="13041526" y="3159112"/>
              <a:ext cx="561975" cy="171450"/>
            </a:xfrm>
            <a:custGeom>
              <a:avLst/>
              <a:gdLst>
                <a:gd name="connsiteX0" fmla="*/ 509778 w 561975"/>
                <a:gd name="connsiteY0" fmla="*/ 180689 h 171450"/>
                <a:gd name="connsiteX1" fmla="*/ 52578 w 561975"/>
                <a:gd name="connsiteY1" fmla="*/ 180689 h 171450"/>
                <a:gd name="connsiteX2" fmla="*/ 0 w 561975"/>
                <a:gd name="connsiteY2" fmla="*/ 128206 h 171450"/>
                <a:gd name="connsiteX3" fmla="*/ 0 w 561975"/>
                <a:gd name="connsiteY3" fmla="*/ 52578 h 171450"/>
                <a:gd name="connsiteX4" fmla="*/ 52578 w 561975"/>
                <a:gd name="connsiteY4" fmla="*/ 0 h 171450"/>
                <a:gd name="connsiteX5" fmla="*/ 509778 w 561975"/>
                <a:gd name="connsiteY5" fmla="*/ 0 h 171450"/>
                <a:gd name="connsiteX6" fmla="*/ 562356 w 561975"/>
                <a:gd name="connsiteY6" fmla="*/ 52578 h 171450"/>
                <a:gd name="connsiteX7" fmla="*/ 562356 w 561975"/>
                <a:gd name="connsiteY7" fmla="*/ 128206 h 171450"/>
                <a:gd name="connsiteX8" fmla="*/ 509778 w 561975"/>
                <a:gd name="connsiteY8" fmla="*/ 180689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975" h="171450">
                  <a:moveTo>
                    <a:pt x="509778" y="180689"/>
                  </a:moveTo>
                  <a:lnTo>
                    <a:pt x="52578" y="180689"/>
                  </a:lnTo>
                  <a:cubicBezTo>
                    <a:pt x="23527" y="180689"/>
                    <a:pt x="0" y="157258"/>
                    <a:pt x="0" y="128206"/>
                  </a:cubicBezTo>
                  <a:lnTo>
                    <a:pt x="0" y="52578"/>
                  </a:lnTo>
                  <a:cubicBezTo>
                    <a:pt x="0" y="23527"/>
                    <a:pt x="23527" y="0"/>
                    <a:pt x="52578" y="0"/>
                  </a:cubicBezTo>
                  <a:lnTo>
                    <a:pt x="509778" y="0"/>
                  </a:lnTo>
                  <a:cubicBezTo>
                    <a:pt x="538829" y="0"/>
                    <a:pt x="562356" y="23527"/>
                    <a:pt x="562356" y="52578"/>
                  </a:cubicBezTo>
                  <a:lnTo>
                    <a:pt x="562356" y="128206"/>
                  </a:lnTo>
                  <a:cubicBezTo>
                    <a:pt x="562261" y="157258"/>
                    <a:pt x="538734" y="180689"/>
                    <a:pt x="509778" y="180689"/>
                  </a:cubicBezTo>
                  <a:close/>
                </a:path>
              </a:pathLst>
            </a:custGeom>
            <a:grp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8040A0D3-1A09-4BCD-9632-541D609B0E68}"/>
                </a:ext>
              </a:extLst>
            </p:cNvPr>
            <p:cNvSpPr/>
            <p:nvPr/>
          </p:nvSpPr>
          <p:spPr bwMode="gray">
            <a:xfrm>
              <a:off x="13090961" y="3206166"/>
              <a:ext cx="85725" cy="85725"/>
            </a:xfrm>
            <a:custGeom>
              <a:avLst/>
              <a:gdLst>
                <a:gd name="connsiteX0" fmla="*/ 86678 w 85725"/>
                <a:gd name="connsiteY0" fmla="*/ 43339 h 85725"/>
                <a:gd name="connsiteX1" fmla="*/ 43339 w 85725"/>
                <a:gd name="connsiteY1" fmla="*/ 86677 h 85725"/>
                <a:gd name="connsiteX2" fmla="*/ 0 w 85725"/>
                <a:gd name="connsiteY2" fmla="*/ 43339 h 85725"/>
                <a:gd name="connsiteX3" fmla="*/ 43339 w 85725"/>
                <a:gd name="connsiteY3" fmla="*/ 0 h 85725"/>
                <a:gd name="connsiteX4" fmla="*/ 86678 w 85725"/>
                <a:gd name="connsiteY4" fmla="*/ 433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678" y="43339"/>
                  </a:moveTo>
                  <a:cubicBezTo>
                    <a:pt x="86678" y="67274"/>
                    <a:pt x="67274" y="86677"/>
                    <a:pt x="43339" y="86677"/>
                  </a:cubicBezTo>
                  <a:cubicBezTo>
                    <a:pt x="19403" y="86677"/>
                    <a:pt x="0" y="67274"/>
                    <a:pt x="0" y="43339"/>
                  </a:cubicBezTo>
                  <a:cubicBezTo>
                    <a:pt x="0" y="19403"/>
                    <a:pt x="19403" y="0"/>
                    <a:pt x="43339" y="0"/>
                  </a:cubicBezTo>
                  <a:cubicBezTo>
                    <a:pt x="67274" y="0"/>
                    <a:pt x="86678" y="19403"/>
                    <a:pt x="86678" y="43339"/>
                  </a:cubicBezTo>
                  <a:close/>
                </a:path>
              </a:pathLst>
            </a:custGeom>
            <a:grp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34" name="Grafik 2">
              <a:extLst>
                <a:ext uri="{FF2B5EF4-FFF2-40B4-BE49-F238E27FC236}">
                  <a16:creationId xmlns:a16="http://schemas.microsoft.com/office/drawing/2014/main" id="{66EEBC33-CCCF-4415-BD57-86BCC8F0B8AE}"/>
                </a:ext>
              </a:extLst>
            </p:cNvPr>
            <p:cNvGrpSpPr/>
            <p:nvPr/>
          </p:nvGrpSpPr>
          <p:grpSpPr bwMode="gray">
            <a:xfrm>
              <a:off x="13429860" y="3263887"/>
              <a:ext cx="114300" cy="28575"/>
              <a:chOff x="13429860" y="3263887"/>
              <a:chExt cx="114300" cy="28575"/>
            </a:xfrm>
            <a:grpFill/>
          </p:grpSpPr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29E5F4E4-6D14-404F-A1B9-F41AC785ECF7}"/>
                  </a:ext>
                </a:extLst>
              </p:cNvPr>
              <p:cNvSpPr/>
              <p:nvPr/>
            </p:nvSpPr>
            <p:spPr bwMode="gray">
              <a:xfrm>
                <a:off x="13429860" y="3263887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90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46111EAE-751B-431D-8F20-DD55B8E3A625}"/>
                  </a:ext>
                </a:extLst>
              </p:cNvPr>
              <p:cNvSpPr/>
              <p:nvPr/>
            </p:nvSpPr>
            <p:spPr bwMode="gray">
              <a:xfrm>
                <a:off x="13476247" y="3263887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90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7" name="Freihandform: Form 36">
                <a:extLst>
                  <a:ext uri="{FF2B5EF4-FFF2-40B4-BE49-F238E27FC236}">
                    <a16:creationId xmlns:a16="http://schemas.microsoft.com/office/drawing/2014/main" id="{B539A4B9-2747-4BB8-8E75-BEAC371DE9BE}"/>
                  </a:ext>
                </a:extLst>
              </p:cNvPr>
              <p:cNvSpPr/>
              <p:nvPr/>
            </p:nvSpPr>
            <p:spPr bwMode="gray">
              <a:xfrm>
                <a:off x="13522634" y="3263887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905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51" name="ICON 1">
            <a:extLst>
              <a:ext uri="{FF2B5EF4-FFF2-40B4-BE49-F238E27FC236}">
                <a16:creationId xmlns:a16="http://schemas.microsoft.com/office/drawing/2014/main" id="{246A632B-1C27-4613-909A-CCD5E85B7F0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76855" y="1756430"/>
            <a:ext cx="957731" cy="780017"/>
            <a:chOff x="10064640" y="1798174"/>
            <a:chExt cx="746291" cy="607811"/>
          </a:xfrm>
        </p:grpSpPr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37FB81EA-2B71-4AA5-A8F6-5F1AAA5DB61C}"/>
                </a:ext>
              </a:extLst>
            </p:cNvPr>
            <p:cNvGrpSpPr/>
            <p:nvPr/>
          </p:nvGrpSpPr>
          <p:grpSpPr bwMode="gray">
            <a:xfrm>
              <a:off x="10064640" y="1827845"/>
              <a:ext cx="425935" cy="578140"/>
              <a:chOff x="8033631" y="-656191"/>
              <a:chExt cx="425935" cy="578140"/>
            </a:xfrm>
          </p:grpSpPr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33541B85-F633-4002-A330-7391D377633D}"/>
                  </a:ext>
                </a:extLst>
              </p:cNvPr>
              <p:cNvSpPr/>
              <p:nvPr/>
            </p:nvSpPr>
            <p:spPr bwMode="gray">
              <a:xfrm>
                <a:off x="8121957" y="-396159"/>
                <a:ext cx="9525" cy="76200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79343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79343"/>
                    </a:lnTo>
                  </a:path>
                </a:pathLst>
              </a:custGeom>
              <a:solidFill>
                <a:srgbClr val="009CB4"/>
              </a:solidFill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9E65F1E7-6FBD-4F35-A012-7CA830A357FD}"/>
                  </a:ext>
                </a:extLst>
              </p:cNvPr>
              <p:cNvSpPr/>
              <p:nvPr/>
            </p:nvSpPr>
            <p:spPr bwMode="gray">
              <a:xfrm>
                <a:off x="8121957" y="-231948"/>
                <a:ext cx="9525" cy="76200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79343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79343"/>
                    </a:lnTo>
                  </a:path>
                </a:pathLst>
              </a:custGeom>
              <a:solidFill>
                <a:srgbClr val="009CB4"/>
              </a:solidFill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D228F231-59DF-468E-A775-65E9F6400BA1}"/>
                  </a:ext>
                </a:extLst>
              </p:cNvPr>
              <p:cNvSpPr/>
              <p:nvPr/>
            </p:nvSpPr>
            <p:spPr bwMode="gray">
              <a:xfrm>
                <a:off x="8376370" y="-231948"/>
                <a:ext cx="9525" cy="76200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79343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79343"/>
                    </a:lnTo>
                  </a:path>
                </a:pathLst>
              </a:custGeom>
              <a:solidFill>
                <a:srgbClr val="009CB4"/>
              </a:solidFill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9DE6EBE3-2EE2-4060-8396-9471A25DAB01}"/>
                  </a:ext>
                </a:extLst>
              </p:cNvPr>
              <p:cNvSpPr/>
              <p:nvPr/>
            </p:nvSpPr>
            <p:spPr bwMode="gray">
              <a:xfrm>
                <a:off x="8376370" y="-396159"/>
                <a:ext cx="9525" cy="76200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79343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79343"/>
                    </a:lnTo>
                  </a:path>
                </a:pathLst>
              </a:custGeom>
              <a:solidFill>
                <a:srgbClr val="009CB4"/>
              </a:solidFill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B07DC357-6216-429D-8FC5-713FF8F13374}"/>
                  </a:ext>
                </a:extLst>
              </p:cNvPr>
              <p:cNvSpPr/>
              <p:nvPr/>
            </p:nvSpPr>
            <p:spPr bwMode="gray">
              <a:xfrm>
                <a:off x="8115480" y="-560274"/>
                <a:ext cx="85725" cy="85725"/>
              </a:xfrm>
              <a:custGeom>
                <a:avLst/>
                <a:gdLst>
                  <a:gd name="connsiteX0" fmla="*/ 94679 w 85725"/>
                  <a:gd name="connsiteY0" fmla="*/ 0 h 85725"/>
                  <a:gd name="connsiteX1" fmla="*/ 0 w 85725"/>
                  <a:gd name="connsiteY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85725">
                    <a:moveTo>
                      <a:pt x="94679" y="0"/>
                    </a:moveTo>
                    <a:lnTo>
                      <a:pt x="0" y="85725"/>
                    </a:lnTo>
                  </a:path>
                </a:pathLst>
              </a:custGeom>
              <a:solidFill>
                <a:srgbClr val="009CB4"/>
              </a:solidFill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7B4FC3D3-78CE-4C2A-87C0-95E240CCC60F}"/>
                  </a:ext>
                </a:extLst>
              </p:cNvPr>
              <p:cNvSpPr/>
              <p:nvPr/>
            </p:nvSpPr>
            <p:spPr bwMode="gray">
              <a:xfrm>
                <a:off x="8281596" y="-560274"/>
                <a:ext cx="85725" cy="85725"/>
              </a:xfrm>
              <a:custGeom>
                <a:avLst/>
                <a:gdLst>
                  <a:gd name="connsiteX0" fmla="*/ 0 w 85725"/>
                  <a:gd name="connsiteY0" fmla="*/ 0 h 85725"/>
                  <a:gd name="connsiteX1" fmla="*/ 94774 w 85725"/>
                  <a:gd name="connsiteY1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5725" h="85725">
                    <a:moveTo>
                      <a:pt x="0" y="0"/>
                    </a:moveTo>
                    <a:lnTo>
                      <a:pt x="94774" y="85725"/>
                    </a:lnTo>
                  </a:path>
                </a:pathLst>
              </a:custGeom>
              <a:solidFill>
                <a:srgbClr val="009CB4"/>
              </a:solidFill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5A9DD388-FC37-404C-9B23-753DC04F8CDB}"/>
                  </a:ext>
                </a:extLst>
              </p:cNvPr>
              <p:cNvSpPr/>
              <p:nvPr/>
            </p:nvSpPr>
            <p:spPr bwMode="gray">
              <a:xfrm>
                <a:off x="8195490" y="-656191"/>
                <a:ext cx="104775" cy="104775"/>
              </a:xfrm>
              <a:custGeom>
                <a:avLst/>
                <a:gdLst>
                  <a:gd name="connsiteX0" fmla="*/ 106870 w 104775"/>
                  <a:gd name="connsiteY0" fmla="*/ 53435 h 104775"/>
                  <a:gd name="connsiteX1" fmla="*/ 53435 w 104775"/>
                  <a:gd name="connsiteY1" fmla="*/ 106871 h 104775"/>
                  <a:gd name="connsiteX2" fmla="*/ 0 w 104775"/>
                  <a:gd name="connsiteY2" fmla="*/ 53435 h 104775"/>
                  <a:gd name="connsiteX3" fmla="*/ 53435 w 104775"/>
                  <a:gd name="connsiteY3" fmla="*/ 0 h 104775"/>
                  <a:gd name="connsiteX4" fmla="*/ 106870 w 104775"/>
                  <a:gd name="connsiteY4" fmla="*/ 5343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775" h="104775">
                    <a:moveTo>
                      <a:pt x="106870" y="53435"/>
                    </a:moveTo>
                    <a:cubicBezTo>
                      <a:pt x="106870" y="82947"/>
                      <a:pt x="82947" y="106871"/>
                      <a:pt x="53435" y="106871"/>
                    </a:cubicBezTo>
                    <a:cubicBezTo>
                      <a:pt x="23924" y="106871"/>
                      <a:pt x="0" y="82947"/>
                      <a:pt x="0" y="53435"/>
                    </a:cubicBezTo>
                    <a:cubicBezTo>
                      <a:pt x="0" y="23924"/>
                      <a:pt x="23924" y="0"/>
                      <a:pt x="53435" y="0"/>
                    </a:cubicBezTo>
                    <a:cubicBezTo>
                      <a:pt x="82947" y="0"/>
                      <a:pt x="106870" y="23924"/>
                      <a:pt x="106870" y="53435"/>
                    </a:cubicBezTo>
                    <a:close/>
                  </a:path>
                </a:pathLst>
              </a:custGeom>
              <a:solidFill>
                <a:srgbClr val="009CB4"/>
              </a:solidFill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504A37BC-C62A-4F60-96AA-3F5ADCD5AFE3}"/>
                  </a:ext>
                </a:extLst>
              </p:cNvPr>
              <p:cNvSpPr/>
              <p:nvPr/>
            </p:nvSpPr>
            <p:spPr bwMode="gray">
              <a:xfrm>
                <a:off x="8033631" y="-473074"/>
                <a:ext cx="171450" cy="66675"/>
              </a:xfrm>
              <a:custGeom>
                <a:avLst/>
                <a:gdLst>
                  <a:gd name="connsiteX0" fmla="*/ 0 w 171450"/>
                  <a:gd name="connsiteY0" fmla="*/ 69056 h 66675"/>
                  <a:gd name="connsiteX1" fmla="*/ 0 w 171450"/>
                  <a:gd name="connsiteY1" fmla="*/ 0 h 66675"/>
                  <a:gd name="connsiteX2" fmla="*/ 176498 w 171450"/>
                  <a:gd name="connsiteY2" fmla="*/ 0 h 66675"/>
                  <a:gd name="connsiteX3" fmla="*/ 176498 w 171450"/>
                  <a:gd name="connsiteY3" fmla="*/ 69056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66675">
                    <a:moveTo>
                      <a:pt x="0" y="69056"/>
                    </a:moveTo>
                    <a:lnTo>
                      <a:pt x="0" y="0"/>
                    </a:lnTo>
                    <a:lnTo>
                      <a:pt x="176498" y="0"/>
                    </a:lnTo>
                    <a:lnTo>
                      <a:pt x="176498" y="69056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21C23C98-E001-474E-86B5-A3DE2C9AF5F4}"/>
                  </a:ext>
                </a:extLst>
              </p:cNvPr>
              <p:cNvSpPr/>
              <p:nvPr/>
            </p:nvSpPr>
            <p:spPr bwMode="gray">
              <a:xfrm>
                <a:off x="8033669" y="-308900"/>
                <a:ext cx="171450" cy="66675"/>
              </a:xfrm>
              <a:custGeom>
                <a:avLst/>
                <a:gdLst>
                  <a:gd name="connsiteX0" fmla="*/ 0 w 171450"/>
                  <a:gd name="connsiteY0" fmla="*/ 69056 h 66675"/>
                  <a:gd name="connsiteX1" fmla="*/ 0 w 171450"/>
                  <a:gd name="connsiteY1" fmla="*/ 0 h 66675"/>
                  <a:gd name="connsiteX2" fmla="*/ 176498 w 171450"/>
                  <a:gd name="connsiteY2" fmla="*/ 0 h 66675"/>
                  <a:gd name="connsiteX3" fmla="*/ 176498 w 171450"/>
                  <a:gd name="connsiteY3" fmla="*/ 69056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66675">
                    <a:moveTo>
                      <a:pt x="0" y="69056"/>
                    </a:moveTo>
                    <a:lnTo>
                      <a:pt x="0" y="0"/>
                    </a:lnTo>
                    <a:lnTo>
                      <a:pt x="176498" y="0"/>
                    </a:lnTo>
                    <a:lnTo>
                      <a:pt x="176498" y="69056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2C82C50A-775E-42C2-9780-ECA0290C1C71}"/>
                  </a:ext>
                </a:extLst>
              </p:cNvPr>
              <p:cNvSpPr/>
              <p:nvPr/>
            </p:nvSpPr>
            <p:spPr bwMode="gray">
              <a:xfrm>
                <a:off x="8033706" y="-144726"/>
                <a:ext cx="171450" cy="66675"/>
              </a:xfrm>
              <a:custGeom>
                <a:avLst/>
                <a:gdLst>
                  <a:gd name="connsiteX0" fmla="*/ 0 w 171450"/>
                  <a:gd name="connsiteY0" fmla="*/ 69056 h 66675"/>
                  <a:gd name="connsiteX1" fmla="*/ 0 w 171450"/>
                  <a:gd name="connsiteY1" fmla="*/ 0 h 66675"/>
                  <a:gd name="connsiteX2" fmla="*/ 176498 w 171450"/>
                  <a:gd name="connsiteY2" fmla="*/ 0 h 66675"/>
                  <a:gd name="connsiteX3" fmla="*/ 176498 w 171450"/>
                  <a:gd name="connsiteY3" fmla="*/ 69056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66675">
                    <a:moveTo>
                      <a:pt x="0" y="69056"/>
                    </a:moveTo>
                    <a:lnTo>
                      <a:pt x="0" y="0"/>
                    </a:lnTo>
                    <a:lnTo>
                      <a:pt x="176498" y="0"/>
                    </a:lnTo>
                    <a:lnTo>
                      <a:pt x="176498" y="69056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D125892C-DA00-4546-9FDC-12F27FBC505A}"/>
                  </a:ext>
                </a:extLst>
              </p:cNvPr>
              <p:cNvSpPr/>
              <p:nvPr/>
            </p:nvSpPr>
            <p:spPr bwMode="gray">
              <a:xfrm>
                <a:off x="8288040" y="-473077"/>
                <a:ext cx="171450" cy="66675"/>
              </a:xfrm>
              <a:custGeom>
                <a:avLst/>
                <a:gdLst>
                  <a:gd name="connsiteX0" fmla="*/ 0 w 171450"/>
                  <a:gd name="connsiteY0" fmla="*/ 69056 h 66675"/>
                  <a:gd name="connsiteX1" fmla="*/ 0 w 171450"/>
                  <a:gd name="connsiteY1" fmla="*/ 0 h 66675"/>
                  <a:gd name="connsiteX2" fmla="*/ 176498 w 171450"/>
                  <a:gd name="connsiteY2" fmla="*/ 0 h 66675"/>
                  <a:gd name="connsiteX3" fmla="*/ 176498 w 171450"/>
                  <a:gd name="connsiteY3" fmla="*/ 69056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66675">
                    <a:moveTo>
                      <a:pt x="0" y="69056"/>
                    </a:moveTo>
                    <a:lnTo>
                      <a:pt x="0" y="0"/>
                    </a:lnTo>
                    <a:lnTo>
                      <a:pt x="176498" y="0"/>
                    </a:lnTo>
                    <a:lnTo>
                      <a:pt x="176498" y="69056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81A6FAFF-E1AF-4B2F-9FDB-016BC566F128}"/>
                  </a:ext>
                </a:extLst>
              </p:cNvPr>
              <p:cNvSpPr/>
              <p:nvPr/>
            </p:nvSpPr>
            <p:spPr bwMode="gray">
              <a:xfrm>
                <a:off x="8288078" y="-308903"/>
                <a:ext cx="171450" cy="66675"/>
              </a:xfrm>
              <a:custGeom>
                <a:avLst/>
                <a:gdLst>
                  <a:gd name="connsiteX0" fmla="*/ 0 w 171450"/>
                  <a:gd name="connsiteY0" fmla="*/ 69056 h 66675"/>
                  <a:gd name="connsiteX1" fmla="*/ 0 w 171450"/>
                  <a:gd name="connsiteY1" fmla="*/ 0 h 66675"/>
                  <a:gd name="connsiteX2" fmla="*/ 176498 w 171450"/>
                  <a:gd name="connsiteY2" fmla="*/ 0 h 66675"/>
                  <a:gd name="connsiteX3" fmla="*/ 176498 w 171450"/>
                  <a:gd name="connsiteY3" fmla="*/ 69056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66675">
                    <a:moveTo>
                      <a:pt x="0" y="69056"/>
                    </a:moveTo>
                    <a:lnTo>
                      <a:pt x="0" y="0"/>
                    </a:lnTo>
                    <a:lnTo>
                      <a:pt x="176498" y="0"/>
                    </a:lnTo>
                    <a:lnTo>
                      <a:pt x="176498" y="69056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6EF6F6F6-ADD5-4BA6-9593-FFE8B3614656}"/>
                  </a:ext>
                </a:extLst>
              </p:cNvPr>
              <p:cNvSpPr/>
              <p:nvPr/>
            </p:nvSpPr>
            <p:spPr bwMode="gray">
              <a:xfrm>
                <a:off x="8288116" y="-144729"/>
                <a:ext cx="171450" cy="66675"/>
              </a:xfrm>
              <a:custGeom>
                <a:avLst/>
                <a:gdLst>
                  <a:gd name="connsiteX0" fmla="*/ 0 w 171450"/>
                  <a:gd name="connsiteY0" fmla="*/ 69056 h 66675"/>
                  <a:gd name="connsiteX1" fmla="*/ 0 w 171450"/>
                  <a:gd name="connsiteY1" fmla="*/ 0 h 66675"/>
                  <a:gd name="connsiteX2" fmla="*/ 176498 w 171450"/>
                  <a:gd name="connsiteY2" fmla="*/ 0 h 66675"/>
                  <a:gd name="connsiteX3" fmla="*/ 176498 w 171450"/>
                  <a:gd name="connsiteY3" fmla="*/ 69056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66675">
                    <a:moveTo>
                      <a:pt x="0" y="69056"/>
                    </a:moveTo>
                    <a:lnTo>
                      <a:pt x="0" y="0"/>
                    </a:lnTo>
                    <a:lnTo>
                      <a:pt x="176498" y="0"/>
                    </a:lnTo>
                    <a:lnTo>
                      <a:pt x="176498" y="69056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550AFB1D-0DD0-4239-9660-99F6C5E35874}"/>
                </a:ext>
              </a:extLst>
            </p:cNvPr>
            <p:cNvGrpSpPr/>
            <p:nvPr/>
          </p:nvGrpSpPr>
          <p:grpSpPr bwMode="gray">
            <a:xfrm>
              <a:off x="10441223" y="1798174"/>
              <a:ext cx="369708" cy="460513"/>
              <a:chOff x="4701014" y="2656905"/>
              <a:chExt cx="542925" cy="676275"/>
            </a:xfrm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031E94AE-A9FD-4DF9-B9A7-E0A433E51D83}"/>
                  </a:ext>
                </a:extLst>
              </p:cNvPr>
              <p:cNvSpPr/>
              <p:nvPr/>
            </p:nvSpPr>
            <p:spPr bwMode="gray">
              <a:xfrm>
                <a:off x="4701014" y="2656905"/>
                <a:ext cx="542925" cy="676275"/>
              </a:xfrm>
              <a:custGeom>
                <a:avLst/>
                <a:gdLst>
                  <a:gd name="connsiteX0" fmla="*/ 228600 w 542925"/>
                  <a:gd name="connsiteY0" fmla="*/ 646367 h 676275"/>
                  <a:gd name="connsiteX1" fmla="*/ 275939 w 542925"/>
                  <a:gd name="connsiteY1" fmla="*/ 677894 h 676275"/>
                  <a:gd name="connsiteX2" fmla="*/ 323279 w 542925"/>
                  <a:gd name="connsiteY2" fmla="*/ 646367 h 676275"/>
                  <a:gd name="connsiteX3" fmla="*/ 551879 w 542925"/>
                  <a:gd name="connsiteY3" fmla="*/ 220694 h 676275"/>
                  <a:gd name="connsiteX4" fmla="*/ 551879 w 542925"/>
                  <a:gd name="connsiteY4" fmla="*/ 90678 h 676275"/>
                  <a:gd name="connsiteX5" fmla="*/ 275844 w 542925"/>
                  <a:gd name="connsiteY5" fmla="*/ 0 h 676275"/>
                  <a:gd name="connsiteX6" fmla="*/ 0 w 542925"/>
                  <a:gd name="connsiteY6" fmla="*/ 90678 h 676275"/>
                  <a:gd name="connsiteX7" fmla="*/ 0 w 542925"/>
                  <a:gd name="connsiteY7" fmla="*/ 220790 h 676275"/>
                  <a:gd name="connsiteX8" fmla="*/ 228600 w 542925"/>
                  <a:gd name="connsiteY8" fmla="*/ 646367 h 676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2925" h="676275">
                    <a:moveTo>
                      <a:pt x="228600" y="646367"/>
                    </a:moveTo>
                    <a:lnTo>
                      <a:pt x="275939" y="677894"/>
                    </a:lnTo>
                    <a:lnTo>
                      <a:pt x="323279" y="646367"/>
                    </a:lnTo>
                    <a:cubicBezTo>
                      <a:pt x="465106" y="551783"/>
                      <a:pt x="551879" y="390239"/>
                      <a:pt x="551879" y="220694"/>
                    </a:cubicBezTo>
                    <a:lnTo>
                      <a:pt x="551879" y="90678"/>
                    </a:lnTo>
                    <a:lnTo>
                      <a:pt x="275844" y="0"/>
                    </a:lnTo>
                    <a:lnTo>
                      <a:pt x="0" y="90678"/>
                    </a:lnTo>
                    <a:lnTo>
                      <a:pt x="0" y="220790"/>
                    </a:lnTo>
                    <a:cubicBezTo>
                      <a:pt x="0" y="390144"/>
                      <a:pt x="86678" y="551783"/>
                      <a:pt x="228600" y="646367"/>
                    </a:cubicBezTo>
                    <a:close/>
                  </a:path>
                </a:pathLst>
              </a:custGeom>
              <a:solidFill>
                <a:srgbClr val="009CB4"/>
              </a:solidFill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9697E717-FC84-4FFC-8C9F-3574FA1AFB7D}"/>
                  </a:ext>
                </a:extLst>
              </p:cNvPr>
              <p:cNvSpPr/>
              <p:nvPr/>
            </p:nvSpPr>
            <p:spPr bwMode="gray">
              <a:xfrm>
                <a:off x="4909611" y="2792351"/>
                <a:ext cx="133350" cy="342900"/>
              </a:xfrm>
              <a:custGeom>
                <a:avLst/>
                <a:gdLst>
                  <a:gd name="connsiteX0" fmla="*/ 100298 w 133350"/>
                  <a:gd name="connsiteY0" fmla="*/ 241173 h 342900"/>
                  <a:gd name="connsiteX1" fmla="*/ 121349 w 133350"/>
                  <a:gd name="connsiteY1" fmla="*/ 285560 h 342900"/>
                  <a:gd name="connsiteX2" fmla="*/ 101632 w 133350"/>
                  <a:gd name="connsiteY2" fmla="*/ 328041 h 342900"/>
                  <a:gd name="connsiteX3" fmla="*/ 50387 w 133350"/>
                  <a:gd name="connsiteY3" fmla="*/ 345186 h 342900"/>
                  <a:gd name="connsiteX4" fmla="*/ 2286 w 133350"/>
                  <a:gd name="connsiteY4" fmla="*/ 334137 h 342900"/>
                  <a:gd name="connsiteX5" fmla="*/ 2286 w 133350"/>
                  <a:gd name="connsiteY5" fmla="*/ 312420 h 342900"/>
                  <a:gd name="connsiteX6" fmla="*/ 50864 w 133350"/>
                  <a:gd name="connsiteY6" fmla="*/ 326612 h 342900"/>
                  <a:gd name="connsiteX7" fmla="*/ 87440 w 133350"/>
                  <a:gd name="connsiteY7" fmla="*/ 315373 h 342900"/>
                  <a:gd name="connsiteX8" fmla="*/ 99822 w 133350"/>
                  <a:gd name="connsiteY8" fmla="*/ 286036 h 342900"/>
                  <a:gd name="connsiteX9" fmla="*/ 93059 w 133350"/>
                  <a:gd name="connsiteY9" fmla="*/ 263462 h 342900"/>
                  <a:gd name="connsiteX10" fmla="*/ 61913 w 133350"/>
                  <a:gd name="connsiteY10" fmla="*/ 241078 h 342900"/>
                  <a:gd name="connsiteX11" fmla="*/ 11335 w 133350"/>
                  <a:gd name="connsiteY11" fmla="*/ 205454 h 342900"/>
                  <a:gd name="connsiteX12" fmla="*/ 0 w 133350"/>
                  <a:gd name="connsiteY12" fmla="*/ 167164 h 342900"/>
                  <a:gd name="connsiteX13" fmla="*/ 35909 w 133350"/>
                  <a:gd name="connsiteY13" fmla="*/ 110395 h 342900"/>
                  <a:gd name="connsiteX14" fmla="*/ 8668 w 133350"/>
                  <a:gd name="connsiteY14" fmla="*/ 61817 h 342900"/>
                  <a:gd name="connsiteX15" fmla="*/ 26860 w 133350"/>
                  <a:gd name="connsiteY15" fmla="*/ 17050 h 342900"/>
                  <a:gd name="connsiteX16" fmla="*/ 77153 w 133350"/>
                  <a:gd name="connsiteY16" fmla="*/ 0 h 342900"/>
                  <a:gd name="connsiteX17" fmla="*/ 120396 w 133350"/>
                  <a:gd name="connsiteY17" fmla="*/ 8191 h 342900"/>
                  <a:gd name="connsiteX18" fmla="*/ 120396 w 133350"/>
                  <a:gd name="connsiteY18" fmla="*/ 29432 h 342900"/>
                  <a:gd name="connsiteX19" fmla="*/ 76676 w 133350"/>
                  <a:gd name="connsiteY19" fmla="*/ 18574 h 342900"/>
                  <a:gd name="connsiteX20" fmla="*/ 29909 w 133350"/>
                  <a:gd name="connsiteY20" fmla="*/ 60293 h 342900"/>
                  <a:gd name="connsiteX21" fmla="*/ 42196 w 133350"/>
                  <a:gd name="connsiteY21" fmla="*/ 89535 h 342900"/>
                  <a:gd name="connsiteX22" fmla="*/ 89344 w 133350"/>
                  <a:gd name="connsiteY22" fmla="*/ 116586 h 342900"/>
                  <a:gd name="connsiteX23" fmla="*/ 134398 w 133350"/>
                  <a:gd name="connsiteY23" fmla="*/ 178403 h 342900"/>
                  <a:gd name="connsiteX24" fmla="*/ 100298 w 133350"/>
                  <a:gd name="connsiteY24" fmla="*/ 241173 h 342900"/>
                  <a:gd name="connsiteX25" fmla="*/ 53340 w 133350"/>
                  <a:gd name="connsiteY25" fmla="*/ 120777 h 342900"/>
                  <a:gd name="connsiteX26" fmla="*/ 21431 w 133350"/>
                  <a:gd name="connsiteY26" fmla="*/ 165830 h 342900"/>
                  <a:gd name="connsiteX27" fmla="*/ 34481 w 133350"/>
                  <a:gd name="connsiteY27" fmla="*/ 200311 h 342900"/>
                  <a:gd name="connsiteX28" fmla="*/ 84106 w 133350"/>
                  <a:gd name="connsiteY28" fmla="*/ 229267 h 342900"/>
                  <a:gd name="connsiteX29" fmla="*/ 106299 w 133350"/>
                  <a:gd name="connsiteY29" fmla="*/ 207073 h 342900"/>
                  <a:gd name="connsiteX30" fmla="*/ 113157 w 133350"/>
                  <a:gd name="connsiteY30" fmla="*/ 178498 h 342900"/>
                  <a:gd name="connsiteX31" fmla="*/ 102489 w 133350"/>
                  <a:gd name="connsiteY31" fmla="*/ 149638 h 342900"/>
                  <a:gd name="connsiteX32" fmla="*/ 53340 w 133350"/>
                  <a:gd name="connsiteY32" fmla="*/ 120777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3350" h="342900">
                    <a:moveTo>
                      <a:pt x="100298" y="241173"/>
                    </a:moveTo>
                    <a:cubicBezTo>
                      <a:pt x="114300" y="251650"/>
                      <a:pt x="121349" y="266414"/>
                      <a:pt x="121349" y="285560"/>
                    </a:cubicBezTo>
                    <a:cubicBezTo>
                      <a:pt x="121349" y="302419"/>
                      <a:pt x="114776" y="316611"/>
                      <a:pt x="101632" y="328041"/>
                    </a:cubicBezTo>
                    <a:cubicBezTo>
                      <a:pt x="88487" y="339471"/>
                      <a:pt x="71438" y="345186"/>
                      <a:pt x="50387" y="345186"/>
                    </a:cubicBezTo>
                    <a:cubicBezTo>
                      <a:pt x="34576" y="345186"/>
                      <a:pt x="18574" y="341471"/>
                      <a:pt x="2286" y="334137"/>
                    </a:cubicBezTo>
                    <a:lnTo>
                      <a:pt x="2286" y="312420"/>
                    </a:lnTo>
                    <a:cubicBezTo>
                      <a:pt x="19717" y="321850"/>
                      <a:pt x="35909" y="326612"/>
                      <a:pt x="50864" y="326612"/>
                    </a:cubicBezTo>
                    <a:cubicBezTo>
                      <a:pt x="66961" y="326612"/>
                      <a:pt x="79153" y="322897"/>
                      <a:pt x="87440" y="315373"/>
                    </a:cubicBezTo>
                    <a:cubicBezTo>
                      <a:pt x="95726" y="307943"/>
                      <a:pt x="99822" y="298133"/>
                      <a:pt x="99822" y="286036"/>
                    </a:cubicBezTo>
                    <a:cubicBezTo>
                      <a:pt x="99822" y="278035"/>
                      <a:pt x="97536" y="270510"/>
                      <a:pt x="93059" y="263462"/>
                    </a:cubicBezTo>
                    <a:cubicBezTo>
                      <a:pt x="88583" y="256413"/>
                      <a:pt x="78200" y="248888"/>
                      <a:pt x="61913" y="241078"/>
                    </a:cubicBezTo>
                    <a:cubicBezTo>
                      <a:pt x="35719" y="228695"/>
                      <a:pt x="18859" y="216789"/>
                      <a:pt x="11335" y="205454"/>
                    </a:cubicBezTo>
                    <a:cubicBezTo>
                      <a:pt x="3810" y="194120"/>
                      <a:pt x="0" y="181356"/>
                      <a:pt x="0" y="167164"/>
                    </a:cubicBezTo>
                    <a:cubicBezTo>
                      <a:pt x="0" y="141732"/>
                      <a:pt x="12002" y="122777"/>
                      <a:pt x="35909" y="110395"/>
                    </a:cubicBezTo>
                    <a:cubicBezTo>
                      <a:pt x="17717" y="98107"/>
                      <a:pt x="8668" y="81915"/>
                      <a:pt x="8668" y="61817"/>
                    </a:cubicBezTo>
                    <a:cubicBezTo>
                      <a:pt x="8668" y="43339"/>
                      <a:pt x="14764" y="28384"/>
                      <a:pt x="26860" y="17050"/>
                    </a:cubicBezTo>
                    <a:cubicBezTo>
                      <a:pt x="38957" y="5715"/>
                      <a:pt x="55721" y="0"/>
                      <a:pt x="77153" y="0"/>
                    </a:cubicBezTo>
                    <a:cubicBezTo>
                      <a:pt x="93440" y="0"/>
                      <a:pt x="107823" y="2762"/>
                      <a:pt x="120396" y="8191"/>
                    </a:cubicBezTo>
                    <a:lnTo>
                      <a:pt x="120396" y="29432"/>
                    </a:lnTo>
                    <a:cubicBezTo>
                      <a:pt x="107728" y="22193"/>
                      <a:pt x="93155" y="18574"/>
                      <a:pt x="76676" y="18574"/>
                    </a:cubicBezTo>
                    <a:cubicBezTo>
                      <a:pt x="45530" y="18574"/>
                      <a:pt x="29909" y="32480"/>
                      <a:pt x="29909" y="60293"/>
                    </a:cubicBezTo>
                    <a:cubicBezTo>
                      <a:pt x="29909" y="72104"/>
                      <a:pt x="34004" y="81915"/>
                      <a:pt x="42196" y="89535"/>
                    </a:cubicBezTo>
                    <a:cubicBezTo>
                      <a:pt x="50387" y="97250"/>
                      <a:pt x="66104" y="106204"/>
                      <a:pt x="89344" y="116586"/>
                    </a:cubicBezTo>
                    <a:cubicBezTo>
                      <a:pt x="119348" y="130492"/>
                      <a:pt x="134398" y="151066"/>
                      <a:pt x="134398" y="178403"/>
                    </a:cubicBezTo>
                    <a:cubicBezTo>
                      <a:pt x="134493" y="202406"/>
                      <a:pt x="123063" y="223266"/>
                      <a:pt x="100298" y="241173"/>
                    </a:cubicBezTo>
                    <a:close/>
                    <a:moveTo>
                      <a:pt x="53340" y="120777"/>
                    </a:moveTo>
                    <a:cubicBezTo>
                      <a:pt x="32099" y="130397"/>
                      <a:pt x="21431" y="145352"/>
                      <a:pt x="21431" y="165830"/>
                    </a:cubicBezTo>
                    <a:cubicBezTo>
                      <a:pt x="21431" y="180308"/>
                      <a:pt x="25813" y="191834"/>
                      <a:pt x="34481" y="200311"/>
                    </a:cubicBezTo>
                    <a:cubicBezTo>
                      <a:pt x="43148" y="208788"/>
                      <a:pt x="59722" y="218408"/>
                      <a:pt x="84106" y="229267"/>
                    </a:cubicBezTo>
                    <a:cubicBezTo>
                      <a:pt x="94298" y="221742"/>
                      <a:pt x="101727" y="214313"/>
                      <a:pt x="106299" y="207073"/>
                    </a:cubicBezTo>
                    <a:cubicBezTo>
                      <a:pt x="110871" y="199835"/>
                      <a:pt x="113157" y="190310"/>
                      <a:pt x="113157" y="178498"/>
                    </a:cubicBezTo>
                    <a:cubicBezTo>
                      <a:pt x="113157" y="167164"/>
                      <a:pt x="109633" y="157543"/>
                      <a:pt x="102489" y="149638"/>
                    </a:cubicBezTo>
                    <a:cubicBezTo>
                      <a:pt x="95440" y="141732"/>
                      <a:pt x="79058" y="132112"/>
                      <a:pt x="53340" y="120777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44" name="ICON 2">
            <a:extLst>
              <a:ext uri="{FF2B5EF4-FFF2-40B4-BE49-F238E27FC236}">
                <a16:creationId xmlns:a16="http://schemas.microsoft.com/office/drawing/2014/main" id="{756E3534-2B6C-44A6-8A03-E35621003C9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244348" y="1780675"/>
            <a:ext cx="819519" cy="807726"/>
            <a:chOff x="11077641" y="1901694"/>
            <a:chExt cx="491333" cy="484262"/>
          </a:xfrm>
        </p:grpSpPr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7D393F37-0AB4-4539-8FEB-818391C410C3}"/>
                </a:ext>
              </a:extLst>
            </p:cNvPr>
            <p:cNvSpPr/>
            <p:nvPr/>
          </p:nvSpPr>
          <p:spPr bwMode="gray">
            <a:xfrm>
              <a:off x="11077641" y="1901694"/>
              <a:ext cx="491333" cy="484262"/>
            </a:xfrm>
            <a:custGeom>
              <a:avLst/>
              <a:gdLst>
                <a:gd name="connsiteX0" fmla="*/ 447770 w 447675"/>
                <a:gd name="connsiteY0" fmla="*/ 595122 h 590550"/>
                <a:gd name="connsiteX1" fmla="*/ 0 w 447675"/>
                <a:gd name="connsiteY1" fmla="*/ 595122 h 590550"/>
                <a:gd name="connsiteX2" fmla="*/ 0 w 447675"/>
                <a:gd name="connsiteY2" fmla="*/ 0 h 590550"/>
                <a:gd name="connsiteX3" fmla="*/ 447770 w 447675"/>
                <a:gd name="connsiteY3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675" h="590550">
                  <a:moveTo>
                    <a:pt x="447770" y="595122"/>
                  </a:moveTo>
                  <a:lnTo>
                    <a:pt x="0" y="595122"/>
                  </a:lnTo>
                  <a:lnTo>
                    <a:pt x="0" y="0"/>
                  </a:lnTo>
                  <a:lnTo>
                    <a:pt x="447770" y="0"/>
                  </a:lnTo>
                  <a:close/>
                </a:path>
              </a:pathLst>
            </a:custGeom>
            <a:noFill/>
            <a:ln w="1905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D789145A-E985-4BAD-B6D7-C70D57060A9F}"/>
                </a:ext>
              </a:extLst>
            </p:cNvPr>
            <p:cNvGrpSpPr/>
            <p:nvPr/>
          </p:nvGrpSpPr>
          <p:grpSpPr bwMode="gray">
            <a:xfrm>
              <a:off x="11202780" y="1985161"/>
              <a:ext cx="274910" cy="272264"/>
              <a:chOff x="11222479" y="2004670"/>
              <a:chExt cx="235512" cy="233246"/>
            </a:xfrm>
          </p:grpSpPr>
          <p:sp>
            <p:nvSpPr>
              <p:cNvPr id="47" name="Freihandform: Form 46">
                <a:extLst>
                  <a:ext uri="{FF2B5EF4-FFF2-40B4-BE49-F238E27FC236}">
                    <a16:creationId xmlns:a16="http://schemas.microsoft.com/office/drawing/2014/main" id="{89C165BA-D749-44DA-B7F7-A3115EB8622C}"/>
                  </a:ext>
                </a:extLst>
              </p:cNvPr>
              <p:cNvSpPr/>
              <p:nvPr/>
            </p:nvSpPr>
            <p:spPr bwMode="gray">
              <a:xfrm>
                <a:off x="11222479" y="2037593"/>
                <a:ext cx="200323" cy="200323"/>
              </a:xfrm>
              <a:custGeom>
                <a:avLst/>
                <a:gdLst>
                  <a:gd name="connsiteX0" fmla="*/ 110300 w 219075"/>
                  <a:gd name="connsiteY0" fmla="*/ 0 h 219075"/>
                  <a:gd name="connsiteX1" fmla="*/ 0 w 219075"/>
                  <a:gd name="connsiteY1" fmla="*/ 110300 h 219075"/>
                  <a:gd name="connsiteX2" fmla="*/ 110300 w 219075"/>
                  <a:gd name="connsiteY2" fmla="*/ 220599 h 219075"/>
                  <a:gd name="connsiteX3" fmla="*/ 220599 w 219075"/>
                  <a:gd name="connsiteY3" fmla="*/ 110300 h 219075"/>
                  <a:gd name="connsiteX4" fmla="*/ 110300 w 219075"/>
                  <a:gd name="connsiteY4" fmla="*/ 0 h 219075"/>
                  <a:gd name="connsiteX5" fmla="*/ 110300 w 219075"/>
                  <a:gd name="connsiteY5" fmla="*/ 47149 h 219075"/>
                  <a:gd name="connsiteX6" fmla="*/ 124111 w 219075"/>
                  <a:gd name="connsiteY6" fmla="*/ 60960 h 219075"/>
                  <a:gd name="connsiteX7" fmla="*/ 110300 w 219075"/>
                  <a:gd name="connsiteY7" fmla="*/ 74771 h 219075"/>
                  <a:gd name="connsiteX8" fmla="*/ 96488 w 219075"/>
                  <a:gd name="connsiteY8" fmla="*/ 60960 h 219075"/>
                  <a:gd name="connsiteX9" fmla="*/ 110300 w 219075"/>
                  <a:gd name="connsiteY9" fmla="*/ 47149 h 219075"/>
                  <a:gd name="connsiteX10" fmla="*/ 126492 w 219075"/>
                  <a:gd name="connsiteY10" fmla="*/ 107633 h 219075"/>
                  <a:gd name="connsiteX11" fmla="*/ 119825 w 219075"/>
                  <a:gd name="connsiteY11" fmla="*/ 107633 h 219075"/>
                  <a:gd name="connsiteX12" fmla="*/ 119825 w 219075"/>
                  <a:gd name="connsiteY12" fmla="*/ 154496 h 219075"/>
                  <a:gd name="connsiteX13" fmla="*/ 126492 w 219075"/>
                  <a:gd name="connsiteY13" fmla="*/ 154496 h 219075"/>
                  <a:gd name="connsiteX14" fmla="*/ 126492 w 219075"/>
                  <a:gd name="connsiteY14" fmla="*/ 173546 h 219075"/>
                  <a:gd name="connsiteX15" fmla="*/ 94107 w 219075"/>
                  <a:gd name="connsiteY15" fmla="*/ 173546 h 219075"/>
                  <a:gd name="connsiteX16" fmla="*/ 94107 w 219075"/>
                  <a:gd name="connsiteY16" fmla="*/ 154496 h 219075"/>
                  <a:gd name="connsiteX17" fmla="*/ 100775 w 219075"/>
                  <a:gd name="connsiteY17" fmla="*/ 154496 h 219075"/>
                  <a:gd name="connsiteX18" fmla="*/ 100775 w 219075"/>
                  <a:gd name="connsiteY18" fmla="*/ 107633 h 219075"/>
                  <a:gd name="connsiteX19" fmla="*/ 94107 w 219075"/>
                  <a:gd name="connsiteY19" fmla="*/ 107633 h 219075"/>
                  <a:gd name="connsiteX20" fmla="*/ 94107 w 219075"/>
                  <a:gd name="connsiteY20" fmla="*/ 88583 h 219075"/>
                  <a:gd name="connsiteX21" fmla="*/ 126492 w 219075"/>
                  <a:gd name="connsiteY21" fmla="*/ 88583 h 219075"/>
                  <a:gd name="connsiteX22" fmla="*/ 126492 w 219075"/>
                  <a:gd name="connsiteY22" fmla="*/ 107633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19075" h="219075">
                    <a:moveTo>
                      <a:pt x="110300" y="0"/>
                    </a:moveTo>
                    <a:cubicBezTo>
                      <a:pt x="49340" y="0"/>
                      <a:pt x="0" y="49435"/>
                      <a:pt x="0" y="110300"/>
                    </a:cubicBezTo>
                    <a:cubicBezTo>
                      <a:pt x="0" y="171164"/>
                      <a:pt x="49435" y="220599"/>
                      <a:pt x="110300" y="220599"/>
                    </a:cubicBezTo>
                    <a:cubicBezTo>
                      <a:pt x="171164" y="220599"/>
                      <a:pt x="220599" y="171164"/>
                      <a:pt x="220599" y="110300"/>
                    </a:cubicBezTo>
                    <a:cubicBezTo>
                      <a:pt x="220599" y="49435"/>
                      <a:pt x="171260" y="0"/>
                      <a:pt x="110300" y="0"/>
                    </a:cubicBezTo>
                    <a:close/>
                    <a:moveTo>
                      <a:pt x="110300" y="47149"/>
                    </a:moveTo>
                    <a:cubicBezTo>
                      <a:pt x="117919" y="47149"/>
                      <a:pt x="124111" y="53340"/>
                      <a:pt x="124111" y="60960"/>
                    </a:cubicBezTo>
                    <a:cubicBezTo>
                      <a:pt x="124111" y="68580"/>
                      <a:pt x="117919" y="74771"/>
                      <a:pt x="110300" y="74771"/>
                    </a:cubicBezTo>
                    <a:cubicBezTo>
                      <a:pt x="102680" y="74771"/>
                      <a:pt x="96488" y="68580"/>
                      <a:pt x="96488" y="60960"/>
                    </a:cubicBezTo>
                    <a:cubicBezTo>
                      <a:pt x="96488" y="53340"/>
                      <a:pt x="102680" y="47149"/>
                      <a:pt x="110300" y="47149"/>
                    </a:cubicBezTo>
                    <a:close/>
                    <a:moveTo>
                      <a:pt x="126492" y="107633"/>
                    </a:moveTo>
                    <a:lnTo>
                      <a:pt x="119825" y="107633"/>
                    </a:lnTo>
                    <a:lnTo>
                      <a:pt x="119825" y="154496"/>
                    </a:lnTo>
                    <a:lnTo>
                      <a:pt x="126492" y="154496"/>
                    </a:lnTo>
                    <a:lnTo>
                      <a:pt x="126492" y="173546"/>
                    </a:lnTo>
                    <a:lnTo>
                      <a:pt x="94107" y="173546"/>
                    </a:lnTo>
                    <a:lnTo>
                      <a:pt x="94107" y="154496"/>
                    </a:lnTo>
                    <a:lnTo>
                      <a:pt x="100775" y="154496"/>
                    </a:lnTo>
                    <a:lnTo>
                      <a:pt x="100775" y="107633"/>
                    </a:lnTo>
                    <a:lnTo>
                      <a:pt x="94107" y="107633"/>
                    </a:lnTo>
                    <a:lnTo>
                      <a:pt x="94107" y="88583"/>
                    </a:lnTo>
                    <a:lnTo>
                      <a:pt x="126492" y="88583"/>
                    </a:lnTo>
                    <a:lnTo>
                      <a:pt x="126492" y="107633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grpSp>
            <p:nvGrpSpPr>
              <p:cNvPr id="48" name="Grafik 69">
                <a:extLst>
                  <a:ext uri="{FF2B5EF4-FFF2-40B4-BE49-F238E27FC236}">
                    <a16:creationId xmlns:a16="http://schemas.microsoft.com/office/drawing/2014/main" id="{F77320BC-EAD5-42F5-9B93-CC86D034368C}"/>
                  </a:ext>
                </a:extLst>
              </p:cNvPr>
              <p:cNvGrpSpPr/>
              <p:nvPr/>
            </p:nvGrpSpPr>
            <p:grpSpPr bwMode="gray">
              <a:xfrm>
                <a:off x="11362182" y="2004670"/>
                <a:ext cx="95809" cy="95807"/>
                <a:chOff x="13378642" y="3075563"/>
                <a:chExt cx="104777" cy="104776"/>
              </a:xfrm>
            </p:grpSpPr>
            <p:sp>
              <p:nvSpPr>
                <p:cNvPr id="49" name="Freihandform: Form 48">
                  <a:extLst>
                    <a:ext uri="{FF2B5EF4-FFF2-40B4-BE49-F238E27FC236}">
                      <a16:creationId xmlns:a16="http://schemas.microsoft.com/office/drawing/2014/main" id="{D29CC19D-7F99-4220-919C-498BDEB7923B}"/>
                    </a:ext>
                  </a:extLst>
                </p:cNvPr>
                <p:cNvSpPr/>
                <p:nvPr/>
              </p:nvSpPr>
              <p:spPr bwMode="gray">
                <a:xfrm>
                  <a:off x="13378642" y="3075563"/>
                  <a:ext cx="104775" cy="104774"/>
                </a:xfrm>
                <a:custGeom>
                  <a:avLst/>
                  <a:gdLst>
                    <a:gd name="connsiteX0" fmla="*/ 0 w 104775"/>
                    <a:gd name="connsiteY0" fmla="*/ 110871 h 104775"/>
                    <a:gd name="connsiteX1" fmla="*/ 110871 w 104775"/>
                    <a:gd name="connsiteY1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4775" h="104775">
                      <a:moveTo>
                        <a:pt x="0" y="110871"/>
                      </a:moveTo>
                      <a:lnTo>
                        <a:pt x="110871" y="0"/>
                      </a:lnTo>
                    </a:path>
                  </a:pathLst>
                </a:custGeom>
                <a:ln w="19050" cap="flat">
                  <a:solidFill>
                    <a:srgbClr val="009CB4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50" name="Freihandform: Form 49">
                  <a:extLst>
                    <a:ext uri="{FF2B5EF4-FFF2-40B4-BE49-F238E27FC236}">
                      <a16:creationId xmlns:a16="http://schemas.microsoft.com/office/drawing/2014/main" id="{21F96AC2-25ED-45A1-92E9-8E320B8EF656}"/>
                    </a:ext>
                  </a:extLst>
                </p:cNvPr>
                <p:cNvSpPr/>
                <p:nvPr/>
              </p:nvSpPr>
              <p:spPr bwMode="gray">
                <a:xfrm>
                  <a:off x="13378643" y="3075564"/>
                  <a:ext cx="104776" cy="104775"/>
                </a:xfrm>
                <a:custGeom>
                  <a:avLst/>
                  <a:gdLst>
                    <a:gd name="connsiteX0" fmla="*/ 0 w 104775"/>
                    <a:gd name="connsiteY0" fmla="*/ 0 h 104775"/>
                    <a:gd name="connsiteX1" fmla="*/ 110871 w 104775"/>
                    <a:gd name="connsiteY1" fmla="*/ 110871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4775" h="104775">
                      <a:moveTo>
                        <a:pt x="0" y="0"/>
                      </a:moveTo>
                      <a:lnTo>
                        <a:pt x="110871" y="110871"/>
                      </a:lnTo>
                    </a:path>
                  </a:pathLst>
                </a:custGeom>
                <a:ln w="19050" cap="flat">
                  <a:solidFill>
                    <a:srgbClr val="009CB4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</p:grpSp>
      <p:cxnSp>
        <p:nvCxnSpPr>
          <p:cNvPr id="70" name="Pfeil 1">
            <a:extLst>
              <a:ext uri="{FF2B5EF4-FFF2-40B4-BE49-F238E27FC236}">
                <a16:creationId xmlns:a16="http://schemas.microsoft.com/office/drawing/2014/main" id="{E0A6772A-E462-4BC7-8B36-A2672B98BD85}"/>
              </a:ext>
            </a:extLst>
          </p:cNvPr>
          <p:cNvCxnSpPr>
            <a:cxnSpLocks noChangeAspect="1"/>
          </p:cNvCxnSpPr>
          <p:nvPr/>
        </p:nvCxnSpPr>
        <p:spPr bwMode="gray">
          <a:xfrm flipH="1" flipV="1">
            <a:off x="8822257" y="2794042"/>
            <a:ext cx="316487" cy="334563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Pfeil 2">
            <a:extLst>
              <a:ext uri="{FF2B5EF4-FFF2-40B4-BE49-F238E27FC236}">
                <a16:creationId xmlns:a16="http://schemas.microsoft.com/office/drawing/2014/main" id="{2B437B09-0B59-45E3-B642-3BBE74D6BC29}"/>
              </a:ext>
            </a:extLst>
          </p:cNvPr>
          <p:cNvCxnSpPr>
            <a:cxnSpLocks noChangeAspect="1"/>
          </p:cNvCxnSpPr>
          <p:nvPr/>
        </p:nvCxnSpPr>
        <p:spPr bwMode="gray">
          <a:xfrm flipV="1">
            <a:off x="10287647" y="2794042"/>
            <a:ext cx="316487" cy="334563"/>
          </a:xfrm>
          <a:prstGeom prst="straightConnector1">
            <a:avLst/>
          </a:prstGeom>
          <a:ln w="19050">
            <a:solidFill>
              <a:srgbClr val="DCE0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49A7F9A7-87D4-4C7B-9B02-807B0CF590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77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29333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9333">
                                          <p:cBhvr additive="base">
                                            <p:cTn id="18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9333">
                                          <p:cBhvr additive="base">
                                            <p:cTn id="19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9" dur="2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39" dur="2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2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2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3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60" name="WEITER">
            <a:extLst>
              <a:ext uri="{FF2B5EF4-FFF2-40B4-BE49-F238E27FC236}">
                <a16:creationId xmlns:a16="http://schemas.microsoft.com/office/drawing/2014/main" id="{A6066F88-59C6-4ED2-B55E-A575E0ACF4A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1994" y="6356813"/>
            <a:ext cx="324000" cy="324000"/>
            <a:chOff x="11488080" y="6210730"/>
            <a:chExt cx="431514" cy="431514"/>
          </a:xfrm>
        </p:grpSpPr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1C146833-10D7-44BB-B2CA-A65C1CDB481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62" name="Gruppieren 61">
              <a:extLst>
                <a:ext uri="{FF2B5EF4-FFF2-40B4-BE49-F238E27FC236}">
                  <a16:creationId xmlns:a16="http://schemas.microsoft.com/office/drawing/2014/main" id="{C2DE4D69-039D-4D9C-AEE8-605C7EE2EDA7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63" name="Gerader Verbinder 62">
                <a:extLst>
                  <a:ext uri="{FF2B5EF4-FFF2-40B4-BE49-F238E27FC236}">
                    <a16:creationId xmlns:a16="http://schemas.microsoft.com/office/drawing/2014/main" id="{64FD6EB0-C872-4DE9-B224-8A9DE1F69C25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Gerader Verbinder 63">
                <a:extLst>
                  <a:ext uri="{FF2B5EF4-FFF2-40B4-BE49-F238E27FC236}">
                    <a16:creationId xmlns:a16="http://schemas.microsoft.com/office/drawing/2014/main" id="{F2FC07CD-004E-4F4E-8A62-CC4A10EC59EB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Meta-</a:t>
            </a:r>
            <a:br>
              <a:rPr lang="de-DE" dirty="0"/>
            </a:br>
            <a:r>
              <a:rPr lang="de-DE" dirty="0"/>
              <a:t>daten</a:t>
            </a:r>
            <a:br>
              <a:rPr lang="de-DE" dirty="0"/>
            </a:br>
            <a:endParaRPr lang="de-DE" dirty="0"/>
          </a:p>
        </p:txBody>
      </p:sp>
      <p:sp>
        <p:nvSpPr>
          <p:cNvPr id="12" name="1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6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1157686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2">
            <a:extLst>
              <a:ext uri="{FF2B5EF4-FFF2-40B4-BE49-F238E27FC236}">
                <a16:creationId xmlns:a16="http://schemas.microsoft.com/office/drawing/2014/main" id="{A5499F29-6ACD-4615-B323-EE869F2ABFFA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2944563"/>
            <a:ext cx="0" cy="1157686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Metadaten sind meist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relativ kurze,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rein beschreibende Darstellungen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Sie sind deshalb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regelmäßig als nicht urheberrechtlich geschützt </a:t>
            </a:r>
            <a:r>
              <a:rPr lang="de-DE" sz="1400" dirty="0">
                <a:solidFill>
                  <a:schemeClr val="bg1"/>
                </a:solidFill>
              </a:rPr>
              <a:t>zu betrachten.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9" name="Inhalt 2">
            <a:extLst>
              <a:ext uri="{FF2B5EF4-FFF2-40B4-BE49-F238E27FC236}">
                <a16:creationId xmlns:a16="http://schemas.microsoft.com/office/drawing/2014/main" id="{BE88B5BE-1B90-465C-A129-51DD5B180F3C}"/>
              </a:ext>
            </a:extLst>
          </p:cNvPr>
          <p:cNvSpPr>
            <a:spLocks noGrp="1"/>
          </p:cNvSpPr>
          <p:nvPr>
            <p:ph sz="half" idx="2"/>
          </p:nvPr>
        </p:nvSpPr>
        <p:spPr bwMode="gray">
          <a:xfrm>
            <a:off x="4393800" y="2944800"/>
            <a:ext cx="3402000" cy="3060000"/>
          </a:xfrm>
        </p:spPr>
        <p:txBody>
          <a:bodyPr lIns="144000" rIns="108000"/>
          <a:lstStyle/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Eine Schutzfähigkeit kommt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rgbClr val="009CB4"/>
                </a:solidFill>
                <a:latin typeface="+mj-lt"/>
              </a:rPr>
              <a:t>grundsätzlich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nur in den seltenen </a:t>
            </a:r>
            <a:br>
              <a:rPr lang="de-DE" sz="1400" dirty="0">
                <a:solidFill>
                  <a:schemeClr val="accent1"/>
                </a:solidFill>
                <a:latin typeface="+mj-lt"/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Fällen </a:t>
            </a:r>
            <a:r>
              <a:rPr lang="de-DE" sz="1400" dirty="0">
                <a:solidFill>
                  <a:schemeClr val="bg1"/>
                </a:solidFill>
              </a:rPr>
              <a:t>in Betracht, in denen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Metadaten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z.B. längere Textabschnitte oder Lichtbilder </a:t>
            </a:r>
            <a:r>
              <a:rPr lang="de-DE" sz="1400" dirty="0">
                <a:solidFill>
                  <a:schemeClr val="bg1"/>
                </a:solidFill>
              </a:rPr>
              <a:t>enthalten.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grpSp>
        <p:nvGrpSpPr>
          <p:cNvPr id="42" name="Grafik 1">
            <a:extLst>
              <a:ext uri="{FF2B5EF4-FFF2-40B4-BE49-F238E27FC236}">
                <a16:creationId xmlns:a16="http://schemas.microsoft.com/office/drawing/2014/main" id="{13E1D69B-EA6A-421A-B300-D5CB3A260CB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570184" y="1892300"/>
            <a:ext cx="3426605" cy="3109651"/>
            <a:chOff x="8570184" y="1892300"/>
            <a:chExt cx="3426605" cy="3109651"/>
          </a:xfrm>
        </p:grpSpPr>
        <p:sp>
          <p:nvSpPr>
            <p:cNvPr id="43" name="Blatt">
              <a:extLst>
                <a:ext uri="{FF2B5EF4-FFF2-40B4-BE49-F238E27FC236}">
                  <a16:creationId xmlns:a16="http://schemas.microsoft.com/office/drawing/2014/main" id="{ED90474E-DEF1-48FD-BB27-E18B4A5DC197}"/>
                </a:ext>
              </a:extLst>
            </p:cNvPr>
            <p:cNvSpPr/>
            <p:nvPr/>
          </p:nvSpPr>
          <p:spPr bwMode="gray">
            <a:xfrm>
              <a:off x="8570184" y="2141588"/>
              <a:ext cx="2155068" cy="2860363"/>
            </a:xfrm>
            <a:custGeom>
              <a:avLst/>
              <a:gdLst>
                <a:gd name="connsiteX0" fmla="*/ 526733 w 523875"/>
                <a:gd name="connsiteY0" fmla="*/ 700088 h 695325"/>
                <a:gd name="connsiteX1" fmla="*/ 0 w 523875"/>
                <a:gd name="connsiteY1" fmla="*/ 700088 h 695325"/>
                <a:gd name="connsiteX2" fmla="*/ 0 w 523875"/>
                <a:gd name="connsiteY2" fmla="*/ 0 h 695325"/>
                <a:gd name="connsiteX3" fmla="*/ 526733 w 523875"/>
                <a:gd name="connsiteY3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5" h="695325">
                  <a:moveTo>
                    <a:pt x="526733" y="700088"/>
                  </a:moveTo>
                  <a:lnTo>
                    <a:pt x="0" y="700088"/>
                  </a:lnTo>
                  <a:lnTo>
                    <a:pt x="0" y="0"/>
                  </a:lnTo>
                  <a:lnTo>
                    <a:pt x="526733" y="0"/>
                  </a:lnTo>
                  <a:close/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926E5323-288F-46D2-9D12-4C3265AD9B1B}"/>
                </a:ext>
              </a:extLst>
            </p:cNvPr>
            <p:cNvSpPr/>
            <p:nvPr/>
          </p:nvSpPr>
          <p:spPr bwMode="gray">
            <a:xfrm>
              <a:off x="11551586" y="1892300"/>
              <a:ext cx="445203" cy="445203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grpSp>
        <p:nvGrpSpPr>
          <p:cNvPr id="65" name="Grafik 2">
            <a:extLst>
              <a:ext uri="{FF2B5EF4-FFF2-40B4-BE49-F238E27FC236}">
                <a16:creationId xmlns:a16="http://schemas.microsoft.com/office/drawing/2014/main" id="{F6BC2113-DE25-477E-A4A7-49FD97FEC93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841004" y="3881569"/>
            <a:ext cx="1078465" cy="462270"/>
            <a:chOff x="8848147" y="3881569"/>
            <a:chExt cx="1078465" cy="462270"/>
          </a:xfrm>
        </p:grpSpPr>
        <p:sp>
          <p:nvSpPr>
            <p:cNvPr id="66" name="Linie 3">
              <a:extLst>
                <a:ext uri="{FF2B5EF4-FFF2-40B4-BE49-F238E27FC236}">
                  <a16:creationId xmlns:a16="http://schemas.microsoft.com/office/drawing/2014/main" id="{1CBB1583-42B4-495F-AAF1-EB8D2808572A}"/>
                </a:ext>
              </a:extLst>
            </p:cNvPr>
            <p:cNvSpPr/>
            <p:nvPr/>
          </p:nvSpPr>
          <p:spPr bwMode="gray">
            <a:xfrm>
              <a:off x="8848147" y="3881569"/>
              <a:ext cx="1078465" cy="38517"/>
            </a:xfrm>
            <a:custGeom>
              <a:avLst/>
              <a:gdLst>
                <a:gd name="connsiteX0" fmla="*/ 0 w 266700"/>
                <a:gd name="connsiteY0" fmla="*/ 0 h 0"/>
                <a:gd name="connsiteX1" fmla="*/ 266700 w 266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700">
                  <a:moveTo>
                    <a:pt x="0" y="0"/>
                  </a:moveTo>
                  <a:lnTo>
                    <a:pt x="266700" y="0"/>
                  </a:lnTo>
                </a:path>
              </a:pathLst>
            </a:custGeom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FA6B8F0D-A3B1-4E16-A477-13C297F1C2B5}"/>
                </a:ext>
              </a:extLst>
            </p:cNvPr>
            <p:cNvSpPr/>
            <p:nvPr/>
          </p:nvSpPr>
          <p:spPr bwMode="gray">
            <a:xfrm>
              <a:off x="9375119" y="4034815"/>
              <a:ext cx="204099" cy="3090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grpSp>
        <p:nvGrpSpPr>
          <p:cNvPr id="71" name="Grafik 3">
            <a:extLst>
              <a:ext uri="{FF2B5EF4-FFF2-40B4-BE49-F238E27FC236}">
                <a16:creationId xmlns:a16="http://schemas.microsoft.com/office/drawing/2014/main" id="{E4373375-692A-4734-AC6A-EEDCB0BB812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841004" y="3639979"/>
            <a:ext cx="1078465" cy="462270"/>
            <a:chOff x="8848147" y="3881569"/>
            <a:chExt cx="1078465" cy="462270"/>
          </a:xfrm>
        </p:grpSpPr>
        <p:sp>
          <p:nvSpPr>
            <p:cNvPr id="72" name="Linie 3">
              <a:extLst>
                <a:ext uri="{FF2B5EF4-FFF2-40B4-BE49-F238E27FC236}">
                  <a16:creationId xmlns:a16="http://schemas.microsoft.com/office/drawing/2014/main" id="{CD00FEF1-3524-435B-A0F9-E4DE92D45316}"/>
                </a:ext>
              </a:extLst>
            </p:cNvPr>
            <p:cNvSpPr/>
            <p:nvPr/>
          </p:nvSpPr>
          <p:spPr bwMode="gray">
            <a:xfrm>
              <a:off x="8848147" y="3881569"/>
              <a:ext cx="1078465" cy="38517"/>
            </a:xfrm>
            <a:custGeom>
              <a:avLst/>
              <a:gdLst>
                <a:gd name="connsiteX0" fmla="*/ 0 w 266700"/>
                <a:gd name="connsiteY0" fmla="*/ 0 h 0"/>
                <a:gd name="connsiteX1" fmla="*/ 266700 w 266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700">
                  <a:moveTo>
                    <a:pt x="0" y="0"/>
                  </a:moveTo>
                  <a:lnTo>
                    <a:pt x="266700" y="0"/>
                  </a:lnTo>
                </a:path>
              </a:pathLst>
            </a:custGeom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" name="Rechteck 72">
              <a:extLst>
                <a:ext uri="{FF2B5EF4-FFF2-40B4-BE49-F238E27FC236}">
                  <a16:creationId xmlns:a16="http://schemas.microsoft.com/office/drawing/2014/main" id="{CD5C3DC8-537F-4AF7-8422-C20F4D4B324B}"/>
                </a:ext>
              </a:extLst>
            </p:cNvPr>
            <p:cNvSpPr/>
            <p:nvPr/>
          </p:nvSpPr>
          <p:spPr bwMode="gray">
            <a:xfrm>
              <a:off x="9375119" y="4034815"/>
              <a:ext cx="204099" cy="3090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grpSp>
        <p:nvGrpSpPr>
          <p:cNvPr id="68" name="Grafik 4">
            <a:extLst>
              <a:ext uri="{FF2B5EF4-FFF2-40B4-BE49-F238E27FC236}">
                <a16:creationId xmlns:a16="http://schemas.microsoft.com/office/drawing/2014/main" id="{914D51AC-F29C-452C-9AD3-C6DDE08756E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841004" y="3398388"/>
            <a:ext cx="1078465" cy="462270"/>
            <a:chOff x="8848147" y="3881569"/>
            <a:chExt cx="1078465" cy="462270"/>
          </a:xfrm>
        </p:grpSpPr>
        <p:sp>
          <p:nvSpPr>
            <p:cNvPr id="69" name="Linie 3">
              <a:extLst>
                <a:ext uri="{FF2B5EF4-FFF2-40B4-BE49-F238E27FC236}">
                  <a16:creationId xmlns:a16="http://schemas.microsoft.com/office/drawing/2014/main" id="{65AC337B-06E2-4A3B-966D-44667B4F19C9}"/>
                </a:ext>
              </a:extLst>
            </p:cNvPr>
            <p:cNvSpPr/>
            <p:nvPr/>
          </p:nvSpPr>
          <p:spPr bwMode="gray">
            <a:xfrm>
              <a:off x="8848147" y="3881569"/>
              <a:ext cx="1078465" cy="38517"/>
            </a:xfrm>
            <a:custGeom>
              <a:avLst/>
              <a:gdLst>
                <a:gd name="connsiteX0" fmla="*/ 0 w 266700"/>
                <a:gd name="connsiteY0" fmla="*/ 0 h 0"/>
                <a:gd name="connsiteX1" fmla="*/ 266700 w 266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700">
                  <a:moveTo>
                    <a:pt x="0" y="0"/>
                  </a:moveTo>
                  <a:lnTo>
                    <a:pt x="266700" y="0"/>
                  </a:lnTo>
                </a:path>
              </a:pathLst>
            </a:custGeom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39103608-6B0A-49BF-A6EB-BB9813AE8844}"/>
                </a:ext>
              </a:extLst>
            </p:cNvPr>
            <p:cNvSpPr/>
            <p:nvPr/>
          </p:nvSpPr>
          <p:spPr bwMode="gray">
            <a:xfrm>
              <a:off x="9375119" y="4034815"/>
              <a:ext cx="204099" cy="3090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grpSp>
        <p:nvGrpSpPr>
          <p:cNvPr id="74" name="Grafik 4">
            <a:extLst>
              <a:ext uri="{FF2B5EF4-FFF2-40B4-BE49-F238E27FC236}">
                <a16:creationId xmlns:a16="http://schemas.microsoft.com/office/drawing/2014/main" id="{BC5DD9B7-5D90-411C-A47C-C8E0B82BDFF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976535" y="2789505"/>
            <a:ext cx="700687" cy="703137"/>
            <a:chOff x="8976535" y="2789505"/>
            <a:chExt cx="700687" cy="703137"/>
          </a:xfrm>
        </p:grpSpPr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DBA303EB-2CA1-4A10-9701-878BB4C2426B}"/>
                </a:ext>
              </a:extLst>
            </p:cNvPr>
            <p:cNvSpPr/>
            <p:nvPr/>
          </p:nvSpPr>
          <p:spPr bwMode="gray">
            <a:xfrm>
              <a:off x="8976535" y="2789505"/>
              <a:ext cx="398584" cy="222738"/>
            </a:xfrm>
            <a:custGeom>
              <a:avLst/>
              <a:gdLst>
                <a:gd name="connsiteX0" fmla="*/ 0 w 323850"/>
                <a:gd name="connsiteY0" fmla="*/ 185738 h 180975"/>
                <a:gd name="connsiteX1" fmla="*/ 185738 w 323850"/>
                <a:gd name="connsiteY1" fmla="*/ 0 h 180975"/>
                <a:gd name="connsiteX2" fmla="*/ 329089 w 323850"/>
                <a:gd name="connsiteY2" fmla="*/ 143256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850" h="180975">
                  <a:moveTo>
                    <a:pt x="0" y="185738"/>
                  </a:moveTo>
                  <a:lnTo>
                    <a:pt x="185738" y="0"/>
                  </a:lnTo>
                  <a:lnTo>
                    <a:pt x="329089" y="143256"/>
                  </a:lnTo>
                </a:path>
              </a:pathLst>
            </a:custGeom>
            <a:noFill/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816F811A-9E90-4B4D-BC21-458009DABBAF}"/>
                </a:ext>
              </a:extLst>
            </p:cNvPr>
            <p:cNvSpPr/>
            <p:nvPr/>
          </p:nvSpPr>
          <p:spPr bwMode="gray">
            <a:xfrm>
              <a:off x="9473123" y="3288543"/>
              <a:ext cx="204099" cy="20409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grpSp>
        <p:nvGrpSpPr>
          <p:cNvPr id="77" name="Grafik 5">
            <a:extLst>
              <a:ext uri="{FF2B5EF4-FFF2-40B4-BE49-F238E27FC236}">
                <a16:creationId xmlns:a16="http://schemas.microsoft.com/office/drawing/2014/main" id="{31EC6C00-795A-45F3-8613-2A2D8BC10ED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274418" y="2695721"/>
            <a:ext cx="620266" cy="816144"/>
            <a:chOff x="9274418" y="2695721"/>
            <a:chExt cx="620266" cy="816144"/>
          </a:xfrm>
          <a:solidFill>
            <a:schemeClr val="accent1">
              <a:alpha val="0"/>
            </a:schemeClr>
          </a:solidFill>
        </p:grpSpPr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0A977125-A0B4-46E6-AFD3-B306F76E5B3A}"/>
                </a:ext>
              </a:extLst>
            </p:cNvPr>
            <p:cNvSpPr/>
            <p:nvPr/>
          </p:nvSpPr>
          <p:spPr bwMode="gray">
            <a:xfrm>
              <a:off x="9274418" y="2695721"/>
              <a:ext cx="304800" cy="152400"/>
            </a:xfrm>
            <a:custGeom>
              <a:avLst/>
              <a:gdLst>
                <a:gd name="connsiteX0" fmla="*/ 0 w 247650"/>
                <a:gd name="connsiteY0" fmla="*/ 124682 h 123825"/>
                <a:gd name="connsiteX1" fmla="*/ 124682 w 247650"/>
                <a:gd name="connsiteY1" fmla="*/ 0 h 123825"/>
                <a:gd name="connsiteX2" fmla="*/ 249460 w 247650"/>
                <a:gd name="connsiteY2" fmla="*/ 124682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50" h="123825">
                  <a:moveTo>
                    <a:pt x="0" y="124682"/>
                  </a:moveTo>
                  <a:lnTo>
                    <a:pt x="124682" y="0"/>
                  </a:lnTo>
                  <a:lnTo>
                    <a:pt x="249460" y="124682"/>
                  </a:lnTo>
                </a:path>
              </a:pathLst>
            </a:custGeom>
            <a:grpFill/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9" name="Rechteck 78">
              <a:extLst>
                <a:ext uri="{FF2B5EF4-FFF2-40B4-BE49-F238E27FC236}">
                  <a16:creationId xmlns:a16="http://schemas.microsoft.com/office/drawing/2014/main" id="{90AA70FA-1ACA-4C45-8DF0-579B683AFCE6}"/>
                </a:ext>
              </a:extLst>
            </p:cNvPr>
            <p:cNvSpPr/>
            <p:nvPr/>
          </p:nvSpPr>
          <p:spPr bwMode="gray">
            <a:xfrm>
              <a:off x="9690585" y="3307766"/>
              <a:ext cx="204099" cy="2040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grpSp>
        <p:nvGrpSpPr>
          <p:cNvPr id="80" name="Grafik 6">
            <a:extLst>
              <a:ext uri="{FF2B5EF4-FFF2-40B4-BE49-F238E27FC236}">
                <a16:creationId xmlns:a16="http://schemas.microsoft.com/office/drawing/2014/main" id="{81C9915E-5BB7-4E74-85DF-E5D4B5CEEDC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848147" y="2477320"/>
            <a:ext cx="981454" cy="1167722"/>
            <a:chOff x="8848168" y="2477320"/>
            <a:chExt cx="981454" cy="1167722"/>
          </a:xfrm>
        </p:grpSpPr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7DC3E9E9-34F6-49E2-AD0B-583EF671A232}"/>
                </a:ext>
              </a:extLst>
            </p:cNvPr>
            <p:cNvSpPr/>
            <p:nvPr/>
          </p:nvSpPr>
          <p:spPr bwMode="gray">
            <a:xfrm>
              <a:off x="8848168" y="2477320"/>
              <a:ext cx="855784" cy="644768"/>
            </a:xfrm>
            <a:custGeom>
              <a:avLst/>
              <a:gdLst>
                <a:gd name="connsiteX0" fmla="*/ 0 w 695325"/>
                <a:gd name="connsiteY0" fmla="*/ 526733 h 523875"/>
                <a:gd name="connsiteX1" fmla="*/ 0 w 695325"/>
                <a:gd name="connsiteY1" fmla="*/ 0 h 523875"/>
                <a:gd name="connsiteX2" fmla="*/ 700088 w 695325"/>
                <a:gd name="connsiteY2" fmla="*/ 0 h 523875"/>
                <a:gd name="connsiteX3" fmla="*/ 700088 w 695325"/>
                <a:gd name="connsiteY3" fmla="*/ 526733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325" h="523875">
                  <a:moveTo>
                    <a:pt x="0" y="526733"/>
                  </a:moveTo>
                  <a:lnTo>
                    <a:pt x="0" y="0"/>
                  </a:lnTo>
                  <a:lnTo>
                    <a:pt x="700088" y="0"/>
                  </a:lnTo>
                  <a:lnTo>
                    <a:pt x="700088" y="526733"/>
                  </a:lnTo>
                  <a:close/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82" name="Rechteck 81">
              <a:extLst>
                <a:ext uri="{FF2B5EF4-FFF2-40B4-BE49-F238E27FC236}">
                  <a16:creationId xmlns:a16="http://schemas.microsoft.com/office/drawing/2014/main" id="{BAA278F3-ACB6-4D9D-942D-D6A3082F215F}"/>
                </a:ext>
              </a:extLst>
            </p:cNvPr>
            <p:cNvSpPr/>
            <p:nvPr/>
          </p:nvSpPr>
          <p:spPr bwMode="gray">
            <a:xfrm>
              <a:off x="9625523" y="3440943"/>
              <a:ext cx="204099" cy="204099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grpSp>
        <p:nvGrpSpPr>
          <p:cNvPr id="83" name="Grafik 7">
            <a:extLst>
              <a:ext uri="{FF2B5EF4-FFF2-40B4-BE49-F238E27FC236}">
                <a16:creationId xmlns:a16="http://schemas.microsoft.com/office/drawing/2014/main" id="{84599D2E-841B-4028-A3A6-3151525B356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035737" y="2584820"/>
            <a:ext cx="837400" cy="844180"/>
            <a:chOff x="9035737" y="2584820"/>
            <a:chExt cx="837400" cy="844180"/>
          </a:xfrm>
        </p:grpSpPr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15849B6F-599C-4E02-A4EC-B27BBFDA404A}"/>
                </a:ext>
              </a:extLst>
            </p:cNvPr>
            <p:cNvSpPr/>
            <p:nvPr/>
          </p:nvSpPr>
          <p:spPr bwMode="gray">
            <a:xfrm>
              <a:off x="9035737" y="2584820"/>
              <a:ext cx="140677" cy="140677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13"/>
                    <a:pt x="88713" y="114300"/>
                    <a:pt x="57150" y="114300"/>
                  </a:cubicBezTo>
                  <a:cubicBezTo>
                    <a:pt x="25587" y="114300"/>
                    <a:pt x="0" y="88713"/>
                    <a:pt x="0" y="57150"/>
                  </a:cubicBezTo>
                  <a:cubicBezTo>
                    <a:pt x="0" y="25587"/>
                    <a:pt x="25587" y="0"/>
                    <a:pt x="57150" y="0"/>
                  </a:cubicBezTo>
                  <a:cubicBezTo>
                    <a:pt x="88713" y="0"/>
                    <a:pt x="114300" y="25587"/>
                    <a:pt x="114300" y="57150"/>
                  </a:cubicBezTo>
                  <a:close/>
                </a:path>
              </a:pathLst>
            </a:custGeom>
            <a:noFill/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709912A0-3421-40AF-A672-7DCD63A6250B}"/>
                </a:ext>
              </a:extLst>
            </p:cNvPr>
            <p:cNvSpPr/>
            <p:nvPr/>
          </p:nvSpPr>
          <p:spPr bwMode="gray">
            <a:xfrm>
              <a:off x="9703952" y="3209192"/>
              <a:ext cx="169185" cy="219808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grpSp>
        <p:nvGrpSpPr>
          <p:cNvPr id="86" name="Grafik 8">
            <a:extLst>
              <a:ext uri="{FF2B5EF4-FFF2-40B4-BE49-F238E27FC236}">
                <a16:creationId xmlns:a16="http://schemas.microsoft.com/office/drawing/2014/main" id="{CCB65DF6-CB7D-4DFD-A321-21C90CDA712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766099" y="2337503"/>
            <a:ext cx="3230690" cy="2860364"/>
            <a:chOff x="8766099" y="2337503"/>
            <a:chExt cx="3230690" cy="2860364"/>
          </a:xfrm>
        </p:grpSpPr>
        <p:sp>
          <p:nvSpPr>
            <p:cNvPr id="87" name="Blatt 2">
              <a:extLst>
                <a:ext uri="{FF2B5EF4-FFF2-40B4-BE49-F238E27FC236}">
                  <a16:creationId xmlns:a16="http://schemas.microsoft.com/office/drawing/2014/main" id="{64FE5136-4119-431A-8645-7C40BFA66000}"/>
                </a:ext>
              </a:extLst>
            </p:cNvPr>
            <p:cNvSpPr/>
            <p:nvPr/>
          </p:nvSpPr>
          <p:spPr bwMode="gray">
            <a:xfrm>
              <a:off x="8766099" y="2337503"/>
              <a:ext cx="2155069" cy="2860364"/>
            </a:xfrm>
            <a:custGeom>
              <a:avLst/>
              <a:gdLst>
                <a:gd name="connsiteX0" fmla="*/ 0 w 523875"/>
                <a:gd name="connsiteY0" fmla="*/ 700088 h 695325"/>
                <a:gd name="connsiteX1" fmla="*/ 526733 w 523875"/>
                <a:gd name="connsiteY1" fmla="*/ 700088 h 695325"/>
                <a:gd name="connsiteX2" fmla="*/ 526733 w 523875"/>
                <a:gd name="connsiteY2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3875" h="695325">
                  <a:moveTo>
                    <a:pt x="0" y="700088"/>
                  </a:moveTo>
                  <a:lnTo>
                    <a:pt x="526733" y="700088"/>
                  </a:lnTo>
                  <a:lnTo>
                    <a:pt x="526733" y="0"/>
                  </a:lnTo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88" name="Ellipse 87">
              <a:extLst>
                <a:ext uri="{FF2B5EF4-FFF2-40B4-BE49-F238E27FC236}">
                  <a16:creationId xmlns:a16="http://schemas.microsoft.com/office/drawing/2014/main" id="{A9E1B4CC-B4D7-4A65-8A98-54F1BFA76D33}"/>
                </a:ext>
              </a:extLst>
            </p:cNvPr>
            <p:cNvSpPr/>
            <p:nvPr/>
          </p:nvSpPr>
          <p:spPr bwMode="gray">
            <a:xfrm>
              <a:off x="11551586" y="2899486"/>
              <a:ext cx="445203" cy="445203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grpSp>
        <p:nvGrpSpPr>
          <p:cNvPr id="89" name="Grafik 9">
            <a:extLst>
              <a:ext uri="{FF2B5EF4-FFF2-40B4-BE49-F238E27FC236}">
                <a16:creationId xmlns:a16="http://schemas.microsoft.com/office/drawing/2014/main" id="{85AD8E07-A95E-4FCF-AF14-7AEA718E00B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962014" y="2533418"/>
            <a:ext cx="3034775" cy="2860364"/>
            <a:chOff x="8962014" y="2533418"/>
            <a:chExt cx="3034775" cy="2860364"/>
          </a:xfrm>
        </p:grpSpPr>
        <p:sp>
          <p:nvSpPr>
            <p:cNvPr id="90" name="Blatt 3">
              <a:extLst>
                <a:ext uri="{FF2B5EF4-FFF2-40B4-BE49-F238E27FC236}">
                  <a16:creationId xmlns:a16="http://schemas.microsoft.com/office/drawing/2014/main" id="{70E80981-1841-4797-B2EC-721853A31A25}"/>
                </a:ext>
              </a:extLst>
            </p:cNvPr>
            <p:cNvSpPr/>
            <p:nvPr/>
          </p:nvSpPr>
          <p:spPr bwMode="gray">
            <a:xfrm>
              <a:off x="8962014" y="2533418"/>
              <a:ext cx="2155069" cy="2860364"/>
            </a:xfrm>
            <a:custGeom>
              <a:avLst/>
              <a:gdLst>
                <a:gd name="connsiteX0" fmla="*/ 0 w 523875"/>
                <a:gd name="connsiteY0" fmla="*/ 700088 h 695325"/>
                <a:gd name="connsiteX1" fmla="*/ 526733 w 523875"/>
                <a:gd name="connsiteY1" fmla="*/ 700088 h 695325"/>
                <a:gd name="connsiteX2" fmla="*/ 526733 w 523875"/>
                <a:gd name="connsiteY2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3875" h="695325">
                  <a:moveTo>
                    <a:pt x="0" y="700088"/>
                  </a:moveTo>
                  <a:lnTo>
                    <a:pt x="526733" y="700088"/>
                  </a:lnTo>
                  <a:lnTo>
                    <a:pt x="526733" y="0"/>
                  </a:lnTo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91" name="Ellipse 90">
              <a:extLst>
                <a:ext uri="{FF2B5EF4-FFF2-40B4-BE49-F238E27FC236}">
                  <a16:creationId xmlns:a16="http://schemas.microsoft.com/office/drawing/2014/main" id="{9A8426DC-C75F-48CB-B1FA-9F5D15B9FDF0}"/>
                </a:ext>
              </a:extLst>
            </p:cNvPr>
            <p:cNvSpPr/>
            <p:nvPr/>
          </p:nvSpPr>
          <p:spPr bwMode="gray">
            <a:xfrm>
              <a:off x="11551586" y="3860658"/>
              <a:ext cx="445203" cy="445203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</p:grpSp>
      <p:pic>
        <p:nvPicPr>
          <p:cNvPr id="15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0E84CAFA-B0E0-446D-9305-4C682BD1D1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09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2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2" dur="1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fill="hold" nodeType="withEffect" p14:presetBounceEnd="25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500">
                                          <p:cBhvr>
                                            <p:cTn id="50" dur="2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2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nodeType="withEffect" p14:presetBounceEnd="25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500">
                                          <p:cBhvr>
                                            <p:cTn id="68" dur="2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7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 p14:presetBounceEnd="25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500">
                                          <p:cBhvr>
                                            <p:cTn id="74" dur="25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2" dur="1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2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2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2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7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25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HG">
            <a:extLst>
              <a:ext uri="{FF2B5EF4-FFF2-40B4-BE49-F238E27FC236}">
                <a16:creationId xmlns:a16="http://schemas.microsoft.com/office/drawing/2014/main" id="{28DD0817-447E-4999-930A-8A0F528B9DBF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0" name="Titel">
            <a:extLst>
              <a:ext uri="{FF2B5EF4-FFF2-40B4-BE49-F238E27FC236}">
                <a16:creationId xmlns:a16="http://schemas.microsoft.com/office/drawing/2014/main" id="{F31A51C4-D29F-419E-B606-5F448848FE08}"/>
              </a:ext>
            </a:extLst>
          </p:cNvPr>
          <p:cNvSpPr txBox="1">
            <a:spLocks/>
          </p:cNvSpPr>
          <p:nvPr/>
        </p:nvSpPr>
        <p:spPr bwMode="gray">
          <a:xfrm>
            <a:off x="540000" y="3895848"/>
            <a:ext cx="8070600" cy="210871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rgbClr val="052823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de-DE" sz="5400" b="0" dirty="0">
                <a:solidFill>
                  <a:schemeClr val="bg1"/>
                </a:solidFill>
                <a:latin typeface="+mn-lt"/>
              </a:rPr>
              <a:t>Urheber- und Leistungsschutzrechte </a:t>
            </a:r>
            <a:br>
              <a:rPr lang="de-DE" sz="5400" b="0" dirty="0">
                <a:solidFill>
                  <a:schemeClr val="bg1"/>
                </a:solidFill>
                <a:latin typeface="+mn-lt"/>
              </a:rPr>
            </a:br>
            <a:r>
              <a:rPr lang="de-DE" sz="5400" b="0" dirty="0">
                <a:solidFill>
                  <a:schemeClr val="bg1"/>
                </a:solidFill>
                <a:latin typeface="+mn-lt"/>
              </a:rPr>
              <a:t>an Forschungsdaten</a:t>
            </a:r>
            <a:endParaRPr lang="de-DE" sz="5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0" name="Logo">
            <a:extLst>
              <a:ext uri="{FF2B5EF4-FFF2-40B4-BE49-F238E27FC236}">
                <a16:creationId xmlns:a16="http://schemas.microsoft.com/office/drawing/2014/main" id="{E0298959-5205-4E91-BD69-7CB3DEC97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G">
            <a:extLst>
              <a:ext uri="{FF2B5EF4-FFF2-40B4-BE49-F238E27FC236}">
                <a16:creationId xmlns:a16="http://schemas.microsoft.com/office/drawing/2014/main" id="{73E493CF-B1A6-4041-A03D-ACE968EFC118}"/>
              </a:ext>
            </a:extLst>
          </p:cNvPr>
          <p:cNvSpPr/>
          <p:nvPr/>
        </p:nvSpPr>
        <p:spPr bwMode="gray">
          <a:xfrm>
            <a:off x="0" y="-1118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49" name="Inhalt 6">
            <a:extLst>
              <a:ext uri="{FF2B5EF4-FFF2-40B4-BE49-F238E27FC236}">
                <a16:creationId xmlns:a16="http://schemas.microsoft.com/office/drawing/2014/main" id="{B5A98995-31FA-4F99-933B-B44E997AAF1F}"/>
              </a:ext>
            </a:extLst>
          </p:cNvPr>
          <p:cNvSpPr txBox="1">
            <a:spLocks/>
          </p:cNvSpPr>
          <p:nvPr/>
        </p:nvSpPr>
        <p:spPr bwMode="gray">
          <a:xfrm>
            <a:off x="1362439" y="3560476"/>
            <a:ext cx="2556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Unter den gleichen Bedingungen können auch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Fotografien und andere Lichtbilder </a:t>
            </a:r>
            <a:r>
              <a:rPr lang="de-DE" sz="1200" dirty="0">
                <a:solidFill>
                  <a:schemeClr val="bg1"/>
                </a:solidFill>
              </a:rPr>
              <a:t>urheberrechtlich geschützt sein.</a:t>
            </a:r>
          </a:p>
        </p:txBody>
      </p:sp>
      <p:cxnSp>
        <p:nvCxnSpPr>
          <p:cNvPr id="350" name="Gerader Verbinder 6">
            <a:extLst>
              <a:ext uri="{FF2B5EF4-FFF2-40B4-BE49-F238E27FC236}">
                <a16:creationId xmlns:a16="http://schemas.microsoft.com/office/drawing/2014/main" id="{C04C308C-9EE3-4713-8F2E-94BAF4F08438}"/>
              </a:ext>
            </a:extLst>
          </p:cNvPr>
          <p:cNvCxnSpPr>
            <a:cxnSpLocks/>
          </p:cNvCxnSpPr>
          <p:nvPr/>
        </p:nvCxnSpPr>
        <p:spPr bwMode="gray">
          <a:xfrm flipV="1">
            <a:off x="1362439" y="3506476"/>
            <a:ext cx="0" cy="756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1" name="ICON 6">
            <a:extLst>
              <a:ext uri="{FF2B5EF4-FFF2-40B4-BE49-F238E27FC236}">
                <a16:creationId xmlns:a16="http://schemas.microsoft.com/office/drawing/2014/main" id="{4EEEAA2D-8FBB-4594-8E95-84A74C729A7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77841" y="3691609"/>
            <a:ext cx="511976" cy="385735"/>
            <a:chOff x="5742781" y="3167062"/>
            <a:chExt cx="695325" cy="523875"/>
          </a:xfrm>
        </p:grpSpPr>
        <p:sp>
          <p:nvSpPr>
            <p:cNvPr id="352" name="Freihandform: Form 351">
              <a:extLst>
                <a:ext uri="{FF2B5EF4-FFF2-40B4-BE49-F238E27FC236}">
                  <a16:creationId xmlns:a16="http://schemas.microsoft.com/office/drawing/2014/main" id="{9FEEFB5A-DB2E-4927-921D-638E42EE456E}"/>
                </a:ext>
              </a:extLst>
            </p:cNvPr>
            <p:cNvSpPr/>
            <p:nvPr/>
          </p:nvSpPr>
          <p:spPr bwMode="gray">
            <a:xfrm>
              <a:off x="5742781" y="3167062"/>
              <a:ext cx="695325" cy="523875"/>
            </a:xfrm>
            <a:custGeom>
              <a:avLst/>
              <a:gdLst>
                <a:gd name="connsiteX0" fmla="*/ 0 w 695325"/>
                <a:gd name="connsiteY0" fmla="*/ 526733 h 523875"/>
                <a:gd name="connsiteX1" fmla="*/ 0 w 695325"/>
                <a:gd name="connsiteY1" fmla="*/ 0 h 523875"/>
                <a:gd name="connsiteX2" fmla="*/ 700088 w 695325"/>
                <a:gd name="connsiteY2" fmla="*/ 0 h 523875"/>
                <a:gd name="connsiteX3" fmla="*/ 700088 w 695325"/>
                <a:gd name="connsiteY3" fmla="*/ 526733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325" h="523875">
                  <a:moveTo>
                    <a:pt x="0" y="526733"/>
                  </a:moveTo>
                  <a:lnTo>
                    <a:pt x="0" y="0"/>
                  </a:lnTo>
                  <a:lnTo>
                    <a:pt x="700088" y="0"/>
                  </a:lnTo>
                  <a:lnTo>
                    <a:pt x="700088" y="526733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353" name="Gruppieren 352">
              <a:extLst>
                <a:ext uri="{FF2B5EF4-FFF2-40B4-BE49-F238E27FC236}">
                  <a16:creationId xmlns:a16="http://schemas.microsoft.com/office/drawing/2014/main" id="{3C9D5C73-5778-44F0-A6D2-46E6CF61B877}"/>
                </a:ext>
              </a:extLst>
            </p:cNvPr>
            <p:cNvGrpSpPr/>
            <p:nvPr/>
          </p:nvGrpSpPr>
          <p:grpSpPr bwMode="gray">
            <a:xfrm>
              <a:off x="5847080" y="3254406"/>
              <a:ext cx="489680" cy="347282"/>
              <a:chOff x="5847080" y="3254406"/>
              <a:chExt cx="489680" cy="347282"/>
            </a:xfrm>
          </p:grpSpPr>
          <p:sp>
            <p:nvSpPr>
              <p:cNvPr id="354" name="Freihandform: Form 353">
                <a:extLst>
                  <a:ext uri="{FF2B5EF4-FFF2-40B4-BE49-F238E27FC236}">
                    <a16:creationId xmlns:a16="http://schemas.microsoft.com/office/drawing/2014/main" id="{8D9E4EC6-9671-4BF9-AA44-3D2D3688288B}"/>
                  </a:ext>
                </a:extLst>
              </p:cNvPr>
              <p:cNvSpPr/>
              <p:nvPr/>
            </p:nvSpPr>
            <p:spPr bwMode="gray">
              <a:xfrm>
                <a:off x="5895181" y="3254406"/>
                <a:ext cx="114300" cy="114300"/>
              </a:xfrm>
              <a:custGeom>
                <a:avLst/>
                <a:gdLst>
                  <a:gd name="connsiteX0" fmla="*/ 114300 w 114300"/>
                  <a:gd name="connsiteY0" fmla="*/ 57150 h 114300"/>
                  <a:gd name="connsiteX1" fmla="*/ 57150 w 114300"/>
                  <a:gd name="connsiteY1" fmla="*/ 114300 h 114300"/>
                  <a:gd name="connsiteX2" fmla="*/ 0 w 114300"/>
                  <a:gd name="connsiteY2" fmla="*/ 57150 h 114300"/>
                  <a:gd name="connsiteX3" fmla="*/ 57150 w 114300"/>
                  <a:gd name="connsiteY3" fmla="*/ 0 h 114300"/>
                  <a:gd name="connsiteX4" fmla="*/ 114300 w 114300"/>
                  <a:gd name="connsiteY4" fmla="*/ 5715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300" h="114300">
                    <a:moveTo>
                      <a:pt x="114300" y="57150"/>
                    </a:moveTo>
                    <a:cubicBezTo>
                      <a:pt x="114300" y="88713"/>
                      <a:pt x="88713" y="114300"/>
                      <a:pt x="57150" y="114300"/>
                    </a:cubicBezTo>
                    <a:cubicBezTo>
                      <a:pt x="25587" y="114300"/>
                      <a:pt x="0" y="88713"/>
                      <a:pt x="0" y="57150"/>
                    </a:cubicBezTo>
                    <a:cubicBezTo>
                      <a:pt x="0" y="25587"/>
                      <a:pt x="25587" y="0"/>
                      <a:pt x="57150" y="0"/>
                    </a:cubicBezTo>
                    <a:cubicBezTo>
                      <a:pt x="88713" y="0"/>
                      <a:pt x="114300" y="25587"/>
                      <a:pt x="114300" y="57150"/>
                    </a:cubicBezTo>
                    <a:close/>
                  </a:path>
                </a:pathLst>
              </a:custGeom>
              <a:noFill/>
              <a:ln w="12700" cap="flat">
                <a:solidFill>
                  <a:srgbClr val="DCE04B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55" name="Freihandform: Form 354">
                <a:extLst>
                  <a:ext uri="{FF2B5EF4-FFF2-40B4-BE49-F238E27FC236}">
                    <a16:creationId xmlns:a16="http://schemas.microsoft.com/office/drawing/2014/main" id="{4F7C986B-ADA5-4F3A-94FE-02C1D5DD19C2}"/>
                  </a:ext>
                </a:extLst>
              </p:cNvPr>
              <p:cNvSpPr/>
              <p:nvPr/>
            </p:nvSpPr>
            <p:spPr bwMode="gray">
              <a:xfrm>
                <a:off x="5847080" y="3420713"/>
                <a:ext cx="323850" cy="180975"/>
              </a:xfrm>
              <a:custGeom>
                <a:avLst/>
                <a:gdLst>
                  <a:gd name="connsiteX0" fmla="*/ 0 w 323850"/>
                  <a:gd name="connsiteY0" fmla="*/ 185738 h 180975"/>
                  <a:gd name="connsiteX1" fmla="*/ 185738 w 323850"/>
                  <a:gd name="connsiteY1" fmla="*/ 0 h 180975"/>
                  <a:gd name="connsiteX2" fmla="*/ 329089 w 323850"/>
                  <a:gd name="connsiteY2" fmla="*/ 143256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3850" h="180975">
                    <a:moveTo>
                      <a:pt x="0" y="185738"/>
                    </a:moveTo>
                    <a:lnTo>
                      <a:pt x="185738" y="0"/>
                    </a:lnTo>
                    <a:lnTo>
                      <a:pt x="329089" y="143256"/>
                    </a:lnTo>
                  </a:path>
                </a:pathLst>
              </a:custGeom>
              <a:noFill/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56" name="Freihandform: Form 355">
                <a:extLst>
                  <a:ext uri="{FF2B5EF4-FFF2-40B4-BE49-F238E27FC236}">
                    <a16:creationId xmlns:a16="http://schemas.microsoft.com/office/drawing/2014/main" id="{5C550389-D639-4326-A0C6-0FF5C9690F71}"/>
                  </a:ext>
                </a:extLst>
              </p:cNvPr>
              <p:cNvSpPr/>
              <p:nvPr/>
            </p:nvSpPr>
            <p:spPr bwMode="gray">
              <a:xfrm>
                <a:off x="6089110" y="3344513"/>
                <a:ext cx="247650" cy="123825"/>
              </a:xfrm>
              <a:custGeom>
                <a:avLst/>
                <a:gdLst>
                  <a:gd name="connsiteX0" fmla="*/ 0 w 247650"/>
                  <a:gd name="connsiteY0" fmla="*/ 124682 h 123825"/>
                  <a:gd name="connsiteX1" fmla="*/ 124682 w 247650"/>
                  <a:gd name="connsiteY1" fmla="*/ 0 h 123825"/>
                  <a:gd name="connsiteX2" fmla="*/ 249460 w 247650"/>
                  <a:gd name="connsiteY2" fmla="*/ 124682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7650" h="123825">
                    <a:moveTo>
                      <a:pt x="0" y="124682"/>
                    </a:moveTo>
                    <a:lnTo>
                      <a:pt x="124682" y="0"/>
                    </a:lnTo>
                    <a:lnTo>
                      <a:pt x="249460" y="124682"/>
                    </a:lnTo>
                  </a:path>
                </a:pathLst>
              </a:custGeom>
              <a:noFill/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333" name="Inhalt 5">
            <a:extLst>
              <a:ext uri="{FF2B5EF4-FFF2-40B4-BE49-F238E27FC236}">
                <a16:creationId xmlns:a16="http://schemas.microsoft.com/office/drawing/2014/main" id="{6BA82DDF-00E4-4A9B-997C-B14647A34F64}"/>
              </a:ext>
            </a:extLst>
          </p:cNvPr>
          <p:cNvSpPr txBox="1">
            <a:spLocks/>
          </p:cNvSpPr>
          <p:nvPr/>
        </p:nvSpPr>
        <p:spPr bwMode="gray">
          <a:xfrm>
            <a:off x="9057075" y="2223531"/>
            <a:ext cx="2628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Wissenschaftliche Darstellungen (wie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Zeichnungen, Pläne, Karten, Skizzen, Tabellen</a:t>
            </a:r>
            <a:r>
              <a:rPr lang="de-DE" sz="1200" dirty="0">
                <a:solidFill>
                  <a:schemeClr val="bg1"/>
                </a:solidFill>
              </a:rPr>
              <a:t>) können geschützt sein, wenn ein Gestaltungsspielraum bestand.</a:t>
            </a:r>
          </a:p>
        </p:txBody>
      </p:sp>
      <p:cxnSp>
        <p:nvCxnSpPr>
          <p:cNvPr id="334" name="Gerader Verbinder 5">
            <a:extLst>
              <a:ext uri="{FF2B5EF4-FFF2-40B4-BE49-F238E27FC236}">
                <a16:creationId xmlns:a16="http://schemas.microsoft.com/office/drawing/2014/main" id="{9B7AB47B-884A-4578-B114-EE1FF2D75994}"/>
              </a:ext>
            </a:extLst>
          </p:cNvPr>
          <p:cNvCxnSpPr>
            <a:cxnSpLocks/>
          </p:cNvCxnSpPr>
          <p:nvPr/>
        </p:nvCxnSpPr>
        <p:spPr bwMode="gray">
          <a:xfrm flipV="1">
            <a:off x="9057075" y="2169531"/>
            <a:ext cx="0" cy="756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5" name="ICON 5">
            <a:extLst>
              <a:ext uri="{FF2B5EF4-FFF2-40B4-BE49-F238E27FC236}">
                <a16:creationId xmlns:a16="http://schemas.microsoft.com/office/drawing/2014/main" id="{348F78AA-F0D5-4BFF-BA8E-DDB0D4E326C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342536" y="2351570"/>
            <a:ext cx="620000" cy="391923"/>
            <a:chOff x="4454777" y="3755528"/>
            <a:chExt cx="620000" cy="391923"/>
          </a:xfrm>
        </p:grpSpPr>
        <p:grpSp>
          <p:nvGrpSpPr>
            <p:cNvPr id="336" name="Gruppieren 335">
              <a:extLst>
                <a:ext uri="{FF2B5EF4-FFF2-40B4-BE49-F238E27FC236}">
                  <a16:creationId xmlns:a16="http://schemas.microsoft.com/office/drawing/2014/main" id="{C9228341-DA40-43BC-AAEE-BFA7D16AF7BD}"/>
                </a:ext>
              </a:extLst>
            </p:cNvPr>
            <p:cNvGrpSpPr/>
            <p:nvPr/>
          </p:nvGrpSpPr>
          <p:grpSpPr bwMode="gray">
            <a:xfrm>
              <a:off x="4454777" y="3755528"/>
              <a:ext cx="557008" cy="391923"/>
              <a:chOff x="4454777" y="3755528"/>
              <a:chExt cx="557008" cy="391923"/>
            </a:xfrm>
          </p:grpSpPr>
          <p:sp>
            <p:nvSpPr>
              <p:cNvPr id="338" name="Freihandform: Form 337">
                <a:extLst>
                  <a:ext uri="{FF2B5EF4-FFF2-40B4-BE49-F238E27FC236}">
                    <a16:creationId xmlns:a16="http://schemas.microsoft.com/office/drawing/2014/main" id="{C0DE9551-FA15-440A-95CA-545708B063F9}"/>
                  </a:ext>
                </a:extLst>
              </p:cNvPr>
              <p:cNvSpPr/>
              <p:nvPr/>
            </p:nvSpPr>
            <p:spPr bwMode="gray">
              <a:xfrm>
                <a:off x="4454777" y="3755528"/>
                <a:ext cx="520189" cy="391923"/>
              </a:xfrm>
              <a:custGeom>
                <a:avLst/>
                <a:gdLst>
                  <a:gd name="connsiteX0" fmla="*/ 0 w 695325"/>
                  <a:gd name="connsiteY0" fmla="*/ 526733 h 523875"/>
                  <a:gd name="connsiteX1" fmla="*/ 0 w 695325"/>
                  <a:gd name="connsiteY1" fmla="*/ 0 h 523875"/>
                  <a:gd name="connsiteX2" fmla="*/ 700088 w 695325"/>
                  <a:gd name="connsiteY2" fmla="*/ 0 h 523875"/>
                  <a:gd name="connsiteX3" fmla="*/ 700088 w 695325"/>
                  <a:gd name="connsiteY3" fmla="*/ 526733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5325" h="523875">
                    <a:moveTo>
                      <a:pt x="0" y="526733"/>
                    </a:moveTo>
                    <a:lnTo>
                      <a:pt x="0" y="0"/>
                    </a:lnTo>
                    <a:lnTo>
                      <a:pt x="700088" y="0"/>
                    </a:lnTo>
                    <a:lnTo>
                      <a:pt x="700088" y="526733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39" name="Freihandform: Form 338">
                <a:extLst>
                  <a:ext uri="{FF2B5EF4-FFF2-40B4-BE49-F238E27FC236}">
                    <a16:creationId xmlns:a16="http://schemas.microsoft.com/office/drawing/2014/main" id="{E47102E8-8BBA-41FA-8A29-60460FE25CAA}"/>
                  </a:ext>
                </a:extLst>
              </p:cNvPr>
              <p:cNvSpPr/>
              <p:nvPr/>
            </p:nvSpPr>
            <p:spPr bwMode="gray">
              <a:xfrm>
                <a:off x="4507520" y="3890813"/>
                <a:ext cx="235154" cy="163895"/>
              </a:xfrm>
              <a:custGeom>
                <a:avLst/>
                <a:gdLst>
                  <a:gd name="connsiteX0" fmla="*/ 5751 w 314325"/>
                  <a:gd name="connsiteY0" fmla="*/ 14854 h 219075"/>
                  <a:gd name="connsiteX1" fmla="*/ 127480 w 314325"/>
                  <a:gd name="connsiteY1" fmla="*/ 15235 h 219075"/>
                  <a:gd name="connsiteX2" fmla="*/ 193870 w 314325"/>
                  <a:gd name="connsiteY2" fmla="*/ 104675 h 219075"/>
                  <a:gd name="connsiteX3" fmla="*/ 225397 w 314325"/>
                  <a:gd name="connsiteY3" fmla="*/ 200687 h 219075"/>
                  <a:gd name="connsiteX4" fmla="*/ 317218 w 314325"/>
                  <a:gd name="connsiteY4" fmla="*/ 216880 h 219075"/>
                  <a:gd name="connsiteX5" fmla="*/ 314075 w 314325"/>
                  <a:gd name="connsiteY5" fmla="*/ 205354 h 219075"/>
                  <a:gd name="connsiteX6" fmla="*/ 217587 w 314325"/>
                  <a:gd name="connsiteY6" fmla="*/ 173065 h 219075"/>
                  <a:gd name="connsiteX7" fmla="*/ 206538 w 314325"/>
                  <a:gd name="connsiteY7" fmla="*/ 112390 h 219075"/>
                  <a:gd name="connsiteX8" fmla="*/ 195108 w 314325"/>
                  <a:gd name="connsiteY8" fmla="*/ 60670 h 219075"/>
                  <a:gd name="connsiteX9" fmla="*/ 119860 w 314325"/>
                  <a:gd name="connsiteY9" fmla="*/ 1710 h 219075"/>
                  <a:gd name="connsiteX10" fmla="*/ 5751 w 314325"/>
                  <a:gd name="connsiteY10" fmla="*/ 2948 h 219075"/>
                  <a:gd name="connsiteX11" fmla="*/ 5751 w 314325"/>
                  <a:gd name="connsiteY11" fmla="*/ 14854 h 219075"/>
                  <a:gd name="connsiteX12" fmla="*/ 5751 w 314325"/>
                  <a:gd name="connsiteY12" fmla="*/ 14854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4325" h="219075">
                    <a:moveTo>
                      <a:pt x="5751" y="14854"/>
                    </a:moveTo>
                    <a:cubicBezTo>
                      <a:pt x="45946" y="18188"/>
                      <a:pt x="87856" y="5615"/>
                      <a:pt x="127480" y="15235"/>
                    </a:cubicBezTo>
                    <a:cubicBezTo>
                      <a:pt x="169486" y="25427"/>
                      <a:pt x="189583" y="64575"/>
                      <a:pt x="193870" y="104675"/>
                    </a:cubicBezTo>
                    <a:cubicBezTo>
                      <a:pt x="197584" y="138775"/>
                      <a:pt x="195394" y="177256"/>
                      <a:pt x="225397" y="200687"/>
                    </a:cubicBezTo>
                    <a:cubicBezTo>
                      <a:pt x="251020" y="220690"/>
                      <a:pt x="286453" y="221547"/>
                      <a:pt x="317218" y="216880"/>
                    </a:cubicBezTo>
                    <a:cubicBezTo>
                      <a:pt x="324743" y="215737"/>
                      <a:pt x="321600" y="204211"/>
                      <a:pt x="314075" y="205354"/>
                    </a:cubicBezTo>
                    <a:cubicBezTo>
                      <a:pt x="280071" y="210498"/>
                      <a:pt x="235494" y="207355"/>
                      <a:pt x="217587" y="173065"/>
                    </a:cubicBezTo>
                    <a:cubicBezTo>
                      <a:pt x="207871" y="154586"/>
                      <a:pt x="208157" y="132679"/>
                      <a:pt x="206538" y="112390"/>
                    </a:cubicBezTo>
                    <a:cubicBezTo>
                      <a:pt x="205109" y="94579"/>
                      <a:pt x="202061" y="77243"/>
                      <a:pt x="195108" y="60670"/>
                    </a:cubicBezTo>
                    <a:cubicBezTo>
                      <a:pt x="181487" y="28285"/>
                      <a:pt x="154722" y="6758"/>
                      <a:pt x="119860" y="1710"/>
                    </a:cubicBezTo>
                    <a:cubicBezTo>
                      <a:pt x="81856" y="-3815"/>
                      <a:pt x="43756" y="6091"/>
                      <a:pt x="5751" y="2948"/>
                    </a:cubicBezTo>
                    <a:cubicBezTo>
                      <a:pt x="-1964" y="2281"/>
                      <a:pt x="-1869" y="14188"/>
                      <a:pt x="5751" y="14854"/>
                    </a:cubicBezTo>
                    <a:lnTo>
                      <a:pt x="5751" y="14854"/>
                    </a:lnTo>
                    <a:close/>
                  </a:path>
                </a:pathLst>
              </a:custGeom>
              <a:solidFill>
                <a:srgbClr val="009CB4"/>
              </a:solidFill>
              <a:ln w="63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40" name="Rechteck 339">
                <a:extLst>
                  <a:ext uri="{FF2B5EF4-FFF2-40B4-BE49-F238E27FC236}">
                    <a16:creationId xmlns:a16="http://schemas.microsoft.com/office/drawing/2014/main" id="{B3AD984C-5675-4742-A045-DA8FA3D753C0}"/>
                  </a:ext>
                </a:extLst>
              </p:cNvPr>
              <p:cNvSpPr/>
              <p:nvPr/>
            </p:nvSpPr>
            <p:spPr bwMode="gray">
              <a:xfrm>
                <a:off x="4961049" y="3807027"/>
                <a:ext cx="50736" cy="100067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de-DE" dirty="0"/>
              </a:p>
            </p:txBody>
          </p:sp>
        </p:grpSp>
        <p:sp>
          <p:nvSpPr>
            <p:cNvPr id="337" name="Freihandform: Form 336">
              <a:extLst>
                <a:ext uri="{FF2B5EF4-FFF2-40B4-BE49-F238E27FC236}">
                  <a16:creationId xmlns:a16="http://schemas.microsoft.com/office/drawing/2014/main" id="{3C711467-35EE-40B6-B9C8-307EB2E0F59C}"/>
                </a:ext>
              </a:extLst>
            </p:cNvPr>
            <p:cNvSpPr/>
            <p:nvPr/>
          </p:nvSpPr>
          <p:spPr bwMode="gray">
            <a:xfrm>
              <a:off x="4761238" y="3761876"/>
              <a:ext cx="313539" cy="285035"/>
            </a:xfrm>
            <a:custGeom>
              <a:avLst/>
              <a:gdLst>
                <a:gd name="connsiteX0" fmla="*/ 406513 w 419100"/>
                <a:gd name="connsiteY0" fmla="*/ 20134 h 381000"/>
                <a:gd name="connsiteX1" fmla="*/ 403465 w 419100"/>
                <a:gd name="connsiteY1" fmla="*/ 16705 h 381000"/>
                <a:gd name="connsiteX2" fmla="*/ 333266 w 419100"/>
                <a:gd name="connsiteY2" fmla="*/ 12609 h 381000"/>
                <a:gd name="connsiteX3" fmla="*/ 304881 w 419100"/>
                <a:gd name="connsiteY3" fmla="*/ 37946 h 381000"/>
                <a:gd name="connsiteX4" fmla="*/ 28276 w 419100"/>
                <a:gd name="connsiteY4" fmla="*/ 285501 h 381000"/>
                <a:gd name="connsiteX5" fmla="*/ 27894 w 419100"/>
                <a:gd name="connsiteY5" fmla="*/ 285786 h 381000"/>
                <a:gd name="connsiteX6" fmla="*/ 27514 w 419100"/>
                <a:gd name="connsiteY6" fmla="*/ 286072 h 381000"/>
                <a:gd name="connsiteX7" fmla="*/ 27323 w 419100"/>
                <a:gd name="connsiteY7" fmla="*/ 286548 h 381000"/>
                <a:gd name="connsiteX8" fmla="*/ 27133 w 419100"/>
                <a:gd name="connsiteY8" fmla="*/ 287025 h 381000"/>
                <a:gd name="connsiteX9" fmla="*/ 27133 w 419100"/>
                <a:gd name="connsiteY9" fmla="*/ 287310 h 381000"/>
                <a:gd name="connsiteX10" fmla="*/ 177 w 419100"/>
                <a:gd name="connsiteY10" fmla="*/ 374750 h 381000"/>
                <a:gd name="connsiteX11" fmla="*/ 5701 w 419100"/>
                <a:gd name="connsiteY11" fmla="*/ 380941 h 381000"/>
                <a:gd name="connsiteX12" fmla="*/ 95617 w 419100"/>
                <a:gd name="connsiteY12" fmla="*/ 363891 h 381000"/>
                <a:gd name="connsiteX13" fmla="*/ 95903 w 419100"/>
                <a:gd name="connsiteY13" fmla="*/ 363891 h 381000"/>
                <a:gd name="connsiteX14" fmla="*/ 96379 w 419100"/>
                <a:gd name="connsiteY14" fmla="*/ 363796 h 381000"/>
                <a:gd name="connsiteX15" fmla="*/ 96856 w 419100"/>
                <a:gd name="connsiteY15" fmla="*/ 363701 h 381000"/>
                <a:gd name="connsiteX16" fmla="*/ 97237 w 419100"/>
                <a:gd name="connsiteY16" fmla="*/ 363415 h 381000"/>
                <a:gd name="connsiteX17" fmla="*/ 97617 w 419100"/>
                <a:gd name="connsiteY17" fmla="*/ 363129 h 381000"/>
                <a:gd name="connsiteX18" fmla="*/ 374414 w 419100"/>
                <a:gd name="connsiteY18" fmla="*/ 115670 h 381000"/>
                <a:gd name="connsiteX19" fmla="*/ 402799 w 419100"/>
                <a:gd name="connsiteY19" fmla="*/ 90333 h 381000"/>
                <a:gd name="connsiteX20" fmla="*/ 406513 w 419100"/>
                <a:gd name="connsiteY20" fmla="*/ 20134 h 381000"/>
                <a:gd name="connsiteX21" fmla="*/ 406513 w 419100"/>
                <a:gd name="connsiteY21" fmla="*/ 20134 h 381000"/>
                <a:gd name="connsiteX22" fmla="*/ 307644 w 419100"/>
                <a:gd name="connsiteY22" fmla="*/ 47947 h 381000"/>
                <a:gd name="connsiteX23" fmla="*/ 333933 w 419100"/>
                <a:gd name="connsiteY23" fmla="*/ 77284 h 381000"/>
                <a:gd name="connsiteX24" fmla="*/ 64185 w 419100"/>
                <a:gd name="connsiteY24" fmla="*/ 318648 h 381000"/>
                <a:gd name="connsiteX25" fmla="*/ 37896 w 419100"/>
                <a:gd name="connsiteY25" fmla="*/ 289311 h 381000"/>
                <a:gd name="connsiteX26" fmla="*/ 307644 w 419100"/>
                <a:gd name="connsiteY26" fmla="*/ 47947 h 381000"/>
                <a:gd name="connsiteX27" fmla="*/ 307644 w 419100"/>
                <a:gd name="connsiteY27" fmla="*/ 47947 h 381000"/>
                <a:gd name="connsiteX28" fmla="*/ 307644 w 419100"/>
                <a:gd name="connsiteY28" fmla="*/ 47947 h 381000"/>
                <a:gd name="connsiteX29" fmla="*/ 30181 w 419100"/>
                <a:gd name="connsiteY29" fmla="*/ 367130 h 381000"/>
                <a:gd name="connsiteX30" fmla="*/ 16941 w 419100"/>
                <a:gd name="connsiteY30" fmla="*/ 352271 h 381000"/>
                <a:gd name="connsiteX31" fmla="*/ 33419 w 419100"/>
                <a:gd name="connsiteY31" fmla="*/ 298074 h 381000"/>
                <a:gd name="connsiteX32" fmla="*/ 85807 w 419100"/>
                <a:gd name="connsiteY32" fmla="*/ 356557 h 381000"/>
                <a:gd name="connsiteX33" fmla="*/ 30181 w 419100"/>
                <a:gd name="connsiteY33" fmla="*/ 367130 h 381000"/>
                <a:gd name="connsiteX34" fmla="*/ 30181 w 419100"/>
                <a:gd name="connsiteY34" fmla="*/ 367130 h 381000"/>
                <a:gd name="connsiteX35" fmla="*/ 30181 w 419100"/>
                <a:gd name="connsiteY35" fmla="*/ 367130 h 381000"/>
                <a:gd name="connsiteX36" fmla="*/ 95046 w 419100"/>
                <a:gd name="connsiteY36" fmla="*/ 353223 h 381000"/>
                <a:gd name="connsiteX37" fmla="*/ 70376 w 419100"/>
                <a:gd name="connsiteY37" fmla="*/ 325601 h 381000"/>
                <a:gd name="connsiteX38" fmla="*/ 340029 w 419100"/>
                <a:gd name="connsiteY38" fmla="*/ 84237 h 381000"/>
                <a:gd name="connsiteX39" fmla="*/ 364699 w 419100"/>
                <a:gd name="connsiteY39" fmla="*/ 111860 h 381000"/>
                <a:gd name="connsiteX40" fmla="*/ 95046 w 419100"/>
                <a:gd name="connsiteY40" fmla="*/ 353223 h 381000"/>
                <a:gd name="connsiteX41" fmla="*/ 95046 w 419100"/>
                <a:gd name="connsiteY41" fmla="*/ 353223 h 381000"/>
                <a:gd name="connsiteX42" fmla="*/ 95046 w 419100"/>
                <a:gd name="connsiteY42" fmla="*/ 353223 h 381000"/>
                <a:gd name="connsiteX43" fmla="*/ 371652 w 419100"/>
                <a:gd name="connsiteY43" fmla="*/ 105669 h 381000"/>
                <a:gd name="connsiteX44" fmla="*/ 314502 w 419100"/>
                <a:gd name="connsiteY44" fmla="*/ 41851 h 381000"/>
                <a:gd name="connsiteX45" fmla="*/ 339457 w 419100"/>
                <a:gd name="connsiteY45" fmla="*/ 19563 h 381000"/>
                <a:gd name="connsiteX46" fmla="*/ 396512 w 419100"/>
                <a:gd name="connsiteY46" fmla="*/ 22896 h 381000"/>
                <a:gd name="connsiteX47" fmla="*/ 399560 w 419100"/>
                <a:gd name="connsiteY47" fmla="*/ 26325 h 381000"/>
                <a:gd name="connsiteX48" fmla="*/ 396512 w 419100"/>
                <a:gd name="connsiteY48" fmla="*/ 83475 h 381000"/>
                <a:gd name="connsiteX49" fmla="*/ 371652 w 419100"/>
                <a:gd name="connsiteY49" fmla="*/ 105669 h 381000"/>
                <a:gd name="connsiteX50" fmla="*/ 371652 w 419100"/>
                <a:gd name="connsiteY50" fmla="*/ 105669 h 381000"/>
                <a:gd name="connsiteX51" fmla="*/ 371652 w 419100"/>
                <a:gd name="connsiteY51" fmla="*/ 105669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19100" h="381000">
                  <a:moveTo>
                    <a:pt x="406513" y="20134"/>
                  </a:moveTo>
                  <a:lnTo>
                    <a:pt x="403465" y="16705"/>
                  </a:lnTo>
                  <a:cubicBezTo>
                    <a:pt x="384987" y="-3869"/>
                    <a:pt x="353650" y="-5679"/>
                    <a:pt x="333266" y="12609"/>
                  </a:cubicBezTo>
                  <a:lnTo>
                    <a:pt x="304881" y="37946"/>
                  </a:lnTo>
                  <a:lnTo>
                    <a:pt x="28276" y="285501"/>
                  </a:lnTo>
                  <a:cubicBezTo>
                    <a:pt x="28085" y="285691"/>
                    <a:pt x="27894" y="285786"/>
                    <a:pt x="27894" y="285786"/>
                  </a:cubicBezTo>
                  <a:cubicBezTo>
                    <a:pt x="27704" y="285977"/>
                    <a:pt x="27514" y="286072"/>
                    <a:pt x="27514" y="286072"/>
                  </a:cubicBezTo>
                  <a:cubicBezTo>
                    <a:pt x="27323" y="286263"/>
                    <a:pt x="27323" y="286263"/>
                    <a:pt x="27323" y="286548"/>
                  </a:cubicBezTo>
                  <a:cubicBezTo>
                    <a:pt x="27133" y="286739"/>
                    <a:pt x="27133" y="287025"/>
                    <a:pt x="27133" y="287025"/>
                  </a:cubicBezTo>
                  <a:cubicBezTo>
                    <a:pt x="27133" y="287025"/>
                    <a:pt x="26942" y="287215"/>
                    <a:pt x="27133" y="287310"/>
                  </a:cubicBezTo>
                  <a:lnTo>
                    <a:pt x="177" y="374750"/>
                  </a:lnTo>
                  <a:cubicBezTo>
                    <a:pt x="-776" y="378084"/>
                    <a:pt x="2272" y="381608"/>
                    <a:pt x="5701" y="380941"/>
                  </a:cubicBezTo>
                  <a:lnTo>
                    <a:pt x="95617" y="363891"/>
                  </a:lnTo>
                  <a:cubicBezTo>
                    <a:pt x="95617" y="363891"/>
                    <a:pt x="95808" y="363701"/>
                    <a:pt x="95903" y="363891"/>
                  </a:cubicBezTo>
                  <a:cubicBezTo>
                    <a:pt x="96093" y="363701"/>
                    <a:pt x="96379" y="363796"/>
                    <a:pt x="96379" y="363796"/>
                  </a:cubicBezTo>
                  <a:cubicBezTo>
                    <a:pt x="96570" y="363606"/>
                    <a:pt x="96570" y="363606"/>
                    <a:pt x="96856" y="363701"/>
                  </a:cubicBezTo>
                  <a:cubicBezTo>
                    <a:pt x="97046" y="363510"/>
                    <a:pt x="97237" y="363415"/>
                    <a:pt x="97237" y="363415"/>
                  </a:cubicBezTo>
                  <a:cubicBezTo>
                    <a:pt x="97427" y="363225"/>
                    <a:pt x="97617" y="363129"/>
                    <a:pt x="97617" y="363129"/>
                  </a:cubicBezTo>
                  <a:lnTo>
                    <a:pt x="374414" y="115670"/>
                  </a:lnTo>
                  <a:lnTo>
                    <a:pt x="402799" y="90333"/>
                  </a:lnTo>
                  <a:cubicBezTo>
                    <a:pt x="423182" y="71950"/>
                    <a:pt x="424897" y="40708"/>
                    <a:pt x="406513" y="20134"/>
                  </a:cubicBezTo>
                  <a:lnTo>
                    <a:pt x="406513" y="20134"/>
                  </a:lnTo>
                  <a:close/>
                  <a:moveTo>
                    <a:pt x="307644" y="47947"/>
                  </a:moveTo>
                  <a:lnTo>
                    <a:pt x="333933" y="77284"/>
                  </a:lnTo>
                  <a:lnTo>
                    <a:pt x="64185" y="318648"/>
                  </a:lnTo>
                  <a:lnTo>
                    <a:pt x="37896" y="289311"/>
                  </a:lnTo>
                  <a:lnTo>
                    <a:pt x="307644" y="47947"/>
                  </a:lnTo>
                  <a:lnTo>
                    <a:pt x="307644" y="47947"/>
                  </a:lnTo>
                  <a:lnTo>
                    <a:pt x="307644" y="47947"/>
                  </a:lnTo>
                  <a:close/>
                  <a:moveTo>
                    <a:pt x="30181" y="367130"/>
                  </a:moveTo>
                  <a:lnTo>
                    <a:pt x="16941" y="352271"/>
                  </a:lnTo>
                  <a:lnTo>
                    <a:pt x="33419" y="298074"/>
                  </a:lnTo>
                  <a:lnTo>
                    <a:pt x="85807" y="356557"/>
                  </a:lnTo>
                  <a:lnTo>
                    <a:pt x="30181" y="367130"/>
                  </a:lnTo>
                  <a:lnTo>
                    <a:pt x="30181" y="367130"/>
                  </a:lnTo>
                  <a:lnTo>
                    <a:pt x="30181" y="367130"/>
                  </a:lnTo>
                  <a:close/>
                  <a:moveTo>
                    <a:pt x="95046" y="353223"/>
                  </a:moveTo>
                  <a:lnTo>
                    <a:pt x="70376" y="325601"/>
                  </a:lnTo>
                  <a:lnTo>
                    <a:pt x="340029" y="84237"/>
                  </a:lnTo>
                  <a:lnTo>
                    <a:pt x="364699" y="111860"/>
                  </a:lnTo>
                  <a:lnTo>
                    <a:pt x="95046" y="353223"/>
                  </a:lnTo>
                  <a:lnTo>
                    <a:pt x="95046" y="353223"/>
                  </a:lnTo>
                  <a:lnTo>
                    <a:pt x="95046" y="353223"/>
                  </a:lnTo>
                  <a:close/>
                  <a:moveTo>
                    <a:pt x="371652" y="105669"/>
                  </a:moveTo>
                  <a:lnTo>
                    <a:pt x="314502" y="41851"/>
                  </a:lnTo>
                  <a:lnTo>
                    <a:pt x="339457" y="19563"/>
                  </a:lnTo>
                  <a:cubicBezTo>
                    <a:pt x="355935" y="4799"/>
                    <a:pt x="381748" y="6323"/>
                    <a:pt x="396512" y="22896"/>
                  </a:cubicBezTo>
                  <a:lnTo>
                    <a:pt x="399560" y="26325"/>
                  </a:lnTo>
                  <a:cubicBezTo>
                    <a:pt x="414419" y="42899"/>
                    <a:pt x="412990" y="68712"/>
                    <a:pt x="396512" y="83475"/>
                  </a:cubicBezTo>
                  <a:lnTo>
                    <a:pt x="371652" y="105669"/>
                  </a:lnTo>
                  <a:lnTo>
                    <a:pt x="371652" y="105669"/>
                  </a:lnTo>
                  <a:lnTo>
                    <a:pt x="371652" y="105669"/>
                  </a:lnTo>
                  <a:close/>
                </a:path>
              </a:pathLst>
            </a:custGeom>
            <a:solidFill>
              <a:srgbClr val="009CB4"/>
            </a:solidFill>
            <a:ln w="6350" cap="rnd">
              <a:solidFill>
                <a:srgbClr val="009CB4"/>
              </a:solidFill>
              <a:prstDash val="solid"/>
              <a:round/>
              <a:extLst>
                <a:ext uri="{C807C97D-BFC1-408E-A445-0C87EB9F89A2}">
                  <ask:lineSketchStyleProps xmlns=""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322" name="Inhalt 4">
            <a:extLst>
              <a:ext uri="{FF2B5EF4-FFF2-40B4-BE49-F238E27FC236}">
                <a16:creationId xmlns:a16="http://schemas.microsoft.com/office/drawing/2014/main" id="{3BBE895F-F8A1-4263-9157-0B31B38818F4}"/>
              </a:ext>
            </a:extLst>
          </p:cNvPr>
          <p:cNvSpPr txBox="1">
            <a:spLocks/>
          </p:cNvSpPr>
          <p:nvPr/>
        </p:nvSpPr>
        <p:spPr bwMode="gray">
          <a:xfrm>
            <a:off x="5218492" y="2209165"/>
            <a:ext cx="2592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Bei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qualitativen Forschungsdaten</a:t>
            </a:r>
            <a:r>
              <a:rPr lang="de-DE" sz="1200" dirty="0">
                <a:solidFill>
                  <a:schemeClr val="bg1"/>
                </a:solidFill>
              </a:rPr>
              <a:t>,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die über Routineleistungen hinausgehen, sollte ein Urheber-rechtsschutz angenommen werden.</a:t>
            </a:r>
          </a:p>
        </p:txBody>
      </p:sp>
      <p:cxnSp>
        <p:nvCxnSpPr>
          <p:cNvPr id="323" name="Gerader Verbinder 4">
            <a:extLst>
              <a:ext uri="{FF2B5EF4-FFF2-40B4-BE49-F238E27FC236}">
                <a16:creationId xmlns:a16="http://schemas.microsoft.com/office/drawing/2014/main" id="{FE41C667-E72C-4E00-B9D4-C27BC42A7EF8}"/>
              </a:ext>
            </a:extLst>
          </p:cNvPr>
          <p:cNvCxnSpPr>
            <a:cxnSpLocks/>
          </p:cNvCxnSpPr>
          <p:nvPr/>
        </p:nvCxnSpPr>
        <p:spPr bwMode="gray">
          <a:xfrm flipV="1">
            <a:off x="5218492" y="2155165"/>
            <a:ext cx="0" cy="756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4" name="ICON 4">
            <a:extLst>
              <a:ext uri="{FF2B5EF4-FFF2-40B4-BE49-F238E27FC236}">
                <a16:creationId xmlns:a16="http://schemas.microsoft.com/office/drawing/2014/main" id="{B559C947-8F5B-47DA-B9C8-FBE5767C9BD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08050" y="2291319"/>
            <a:ext cx="641913" cy="483693"/>
            <a:chOff x="613208" y="2030946"/>
            <a:chExt cx="1326642" cy="999649"/>
          </a:xfrm>
        </p:grpSpPr>
        <p:grpSp>
          <p:nvGrpSpPr>
            <p:cNvPr id="325" name="Gruppieren 324">
              <a:extLst>
                <a:ext uri="{FF2B5EF4-FFF2-40B4-BE49-F238E27FC236}">
                  <a16:creationId xmlns:a16="http://schemas.microsoft.com/office/drawing/2014/main" id="{7A9F95C9-1E2A-4870-B87A-D58AD9697B79}"/>
                </a:ext>
              </a:extLst>
            </p:cNvPr>
            <p:cNvGrpSpPr/>
            <p:nvPr/>
          </p:nvGrpSpPr>
          <p:grpSpPr bwMode="gray">
            <a:xfrm>
              <a:off x="613208" y="2030946"/>
              <a:ext cx="857250" cy="704850"/>
              <a:chOff x="9679855" y="2428874"/>
              <a:chExt cx="857250" cy="704850"/>
            </a:xfrm>
          </p:grpSpPr>
          <p:sp>
            <p:nvSpPr>
              <p:cNvPr id="330" name="Freihandform: Form 329">
                <a:extLst>
                  <a:ext uri="{FF2B5EF4-FFF2-40B4-BE49-F238E27FC236}">
                    <a16:creationId xmlns:a16="http://schemas.microsoft.com/office/drawing/2014/main" id="{DCAA0BB0-9364-407D-89B0-1DFE0B28D6D0}"/>
                  </a:ext>
                </a:extLst>
              </p:cNvPr>
              <p:cNvSpPr/>
              <p:nvPr/>
            </p:nvSpPr>
            <p:spPr bwMode="gray">
              <a:xfrm>
                <a:off x="9679855" y="2428874"/>
                <a:ext cx="857250" cy="704850"/>
              </a:xfrm>
              <a:custGeom>
                <a:avLst/>
                <a:gdLst>
                  <a:gd name="connsiteX0" fmla="*/ 778669 w 857250"/>
                  <a:gd name="connsiteY0" fmla="*/ 0 h 704850"/>
                  <a:gd name="connsiteX1" fmla="*/ 80201 w 857250"/>
                  <a:gd name="connsiteY1" fmla="*/ 0 h 704850"/>
                  <a:gd name="connsiteX2" fmla="*/ 0 w 857250"/>
                  <a:gd name="connsiteY2" fmla="*/ 80201 h 704850"/>
                  <a:gd name="connsiteX3" fmla="*/ 0 w 857250"/>
                  <a:gd name="connsiteY3" fmla="*/ 507778 h 704850"/>
                  <a:gd name="connsiteX4" fmla="*/ 80201 w 857250"/>
                  <a:gd name="connsiteY4" fmla="*/ 587978 h 704850"/>
                  <a:gd name="connsiteX5" fmla="*/ 161544 w 857250"/>
                  <a:gd name="connsiteY5" fmla="*/ 587978 h 704850"/>
                  <a:gd name="connsiteX6" fmla="*/ 161544 w 857250"/>
                  <a:gd name="connsiteY6" fmla="*/ 710756 h 704850"/>
                  <a:gd name="connsiteX7" fmla="*/ 284321 w 857250"/>
                  <a:gd name="connsiteY7" fmla="*/ 587978 h 704850"/>
                  <a:gd name="connsiteX8" fmla="*/ 778669 w 857250"/>
                  <a:gd name="connsiteY8" fmla="*/ 587978 h 704850"/>
                  <a:gd name="connsiteX9" fmla="*/ 858869 w 857250"/>
                  <a:gd name="connsiteY9" fmla="*/ 507778 h 704850"/>
                  <a:gd name="connsiteX10" fmla="*/ 858869 w 857250"/>
                  <a:gd name="connsiteY10" fmla="*/ 80201 h 704850"/>
                  <a:gd name="connsiteX11" fmla="*/ 778669 w 857250"/>
                  <a:gd name="connsiteY11" fmla="*/ 0 h 70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7250" h="704850">
                    <a:moveTo>
                      <a:pt x="778669" y="0"/>
                    </a:moveTo>
                    <a:lnTo>
                      <a:pt x="80201" y="0"/>
                    </a:lnTo>
                    <a:cubicBezTo>
                      <a:pt x="35909" y="0"/>
                      <a:pt x="0" y="35909"/>
                      <a:pt x="0" y="80201"/>
                    </a:cubicBezTo>
                    <a:lnTo>
                      <a:pt x="0" y="507778"/>
                    </a:lnTo>
                    <a:cubicBezTo>
                      <a:pt x="0" y="552069"/>
                      <a:pt x="35909" y="587978"/>
                      <a:pt x="80201" y="587978"/>
                    </a:cubicBezTo>
                    <a:lnTo>
                      <a:pt x="161544" y="587978"/>
                    </a:lnTo>
                    <a:lnTo>
                      <a:pt x="161544" y="710756"/>
                    </a:lnTo>
                    <a:lnTo>
                      <a:pt x="284321" y="587978"/>
                    </a:lnTo>
                    <a:lnTo>
                      <a:pt x="778669" y="587978"/>
                    </a:lnTo>
                    <a:cubicBezTo>
                      <a:pt x="822960" y="587978"/>
                      <a:pt x="858869" y="552069"/>
                      <a:pt x="858869" y="507778"/>
                    </a:cubicBezTo>
                    <a:lnTo>
                      <a:pt x="858869" y="80201"/>
                    </a:lnTo>
                    <a:cubicBezTo>
                      <a:pt x="858869" y="35909"/>
                      <a:pt x="822960" y="0"/>
                      <a:pt x="778669" y="0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31" name="Freihandform: Form 330">
                <a:extLst>
                  <a:ext uri="{FF2B5EF4-FFF2-40B4-BE49-F238E27FC236}">
                    <a16:creationId xmlns:a16="http://schemas.microsoft.com/office/drawing/2014/main" id="{1865139C-5DCF-4D53-A20D-10AD45F55392}"/>
                  </a:ext>
                </a:extLst>
              </p:cNvPr>
              <p:cNvSpPr/>
              <p:nvPr/>
            </p:nvSpPr>
            <p:spPr bwMode="gray">
              <a:xfrm>
                <a:off x="9841399" y="2630137"/>
                <a:ext cx="485775" cy="9525"/>
              </a:xfrm>
              <a:custGeom>
                <a:avLst/>
                <a:gdLst>
                  <a:gd name="connsiteX0" fmla="*/ 0 w 485775"/>
                  <a:gd name="connsiteY0" fmla="*/ 0 h 0"/>
                  <a:gd name="connsiteX1" fmla="*/ 490347 w 4857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85775">
                    <a:moveTo>
                      <a:pt x="0" y="0"/>
                    </a:moveTo>
                    <a:lnTo>
                      <a:pt x="490347" y="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32" name="Freihandform: Form 331">
                <a:extLst>
                  <a:ext uri="{FF2B5EF4-FFF2-40B4-BE49-F238E27FC236}">
                    <a16:creationId xmlns:a16="http://schemas.microsoft.com/office/drawing/2014/main" id="{36213479-2E8E-4FB7-A9C5-FC439FAE6DEB}"/>
                  </a:ext>
                </a:extLst>
              </p:cNvPr>
              <p:cNvSpPr/>
              <p:nvPr/>
            </p:nvSpPr>
            <p:spPr bwMode="gray">
              <a:xfrm>
                <a:off x="9841399" y="2771298"/>
                <a:ext cx="352425" cy="9525"/>
              </a:xfrm>
              <a:custGeom>
                <a:avLst/>
                <a:gdLst>
                  <a:gd name="connsiteX0" fmla="*/ 0 w 352425"/>
                  <a:gd name="connsiteY0" fmla="*/ 0 h 0"/>
                  <a:gd name="connsiteX1" fmla="*/ 352806 w 3524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2425">
                    <a:moveTo>
                      <a:pt x="0" y="0"/>
                    </a:moveTo>
                    <a:lnTo>
                      <a:pt x="352806" y="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326" name="Freihandform: Form 325">
              <a:extLst>
                <a:ext uri="{FF2B5EF4-FFF2-40B4-BE49-F238E27FC236}">
                  <a16:creationId xmlns:a16="http://schemas.microsoft.com/office/drawing/2014/main" id="{C1150EB2-728F-42C0-9D3F-D9EAB7B32156}"/>
                </a:ext>
              </a:extLst>
            </p:cNvPr>
            <p:cNvSpPr/>
            <p:nvPr/>
          </p:nvSpPr>
          <p:spPr bwMode="gray">
            <a:xfrm>
              <a:off x="1215950" y="2373370"/>
              <a:ext cx="723900" cy="657225"/>
            </a:xfrm>
            <a:custGeom>
              <a:avLst/>
              <a:gdLst>
                <a:gd name="connsiteX0" fmla="*/ 74676 w 723900"/>
                <a:gd name="connsiteY0" fmla="*/ 0 h 657225"/>
                <a:gd name="connsiteX1" fmla="*/ 658368 w 723900"/>
                <a:gd name="connsiteY1" fmla="*/ 0 h 657225"/>
                <a:gd name="connsiteX2" fmla="*/ 733044 w 723900"/>
                <a:gd name="connsiteY2" fmla="*/ 74676 h 657225"/>
                <a:gd name="connsiteX3" fmla="*/ 733044 w 723900"/>
                <a:gd name="connsiteY3" fmla="*/ 472821 h 657225"/>
                <a:gd name="connsiteX4" fmla="*/ 658368 w 723900"/>
                <a:gd name="connsiteY4" fmla="*/ 547497 h 657225"/>
                <a:gd name="connsiteX5" fmla="*/ 582644 w 723900"/>
                <a:gd name="connsiteY5" fmla="*/ 547497 h 657225"/>
                <a:gd name="connsiteX6" fmla="*/ 582644 w 723900"/>
                <a:gd name="connsiteY6" fmla="*/ 661797 h 657225"/>
                <a:gd name="connsiteX7" fmla="*/ 468344 w 723900"/>
                <a:gd name="connsiteY7" fmla="*/ 547497 h 657225"/>
                <a:gd name="connsiteX8" fmla="*/ 74676 w 723900"/>
                <a:gd name="connsiteY8" fmla="*/ 547497 h 657225"/>
                <a:gd name="connsiteX9" fmla="*/ 0 w 723900"/>
                <a:gd name="connsiteY9" fmla="*/ 472821 h 657225"/>
                <a:gd name="connsiteX10" fmla="*/ 0 w 723900"/>
                <a:gd name="connsiteY10" fmla="*/ 74676 h 657225"/>
                <a:gd name="connsiteX11" fmla="*/ 74676 w 723900"/>
                <a:gd name="connsiteY11" fmla="*/ 0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900" h="657225">
                  <a:moveTo>
                    <a:pt x="74676" y="0"/>
                  </a:moveTo>
                  <a:lnTo>
                    <a:pt x="658368" y="0"/>
                  </a:lnTo>
                  <a:cubicBezTo>
                    <a:pt x="699611" y="0"/>
                    <a:pt x="733044" y="33433"/>
                    <a:pt x="733044" y="74676"/>
                  </a:cubicBezTo>
                  <a:lnTo>
                    <a:pt x="733044" y="472821"/>
                  </a:lnTo>
                  <a:cubicBezTo>
                    <a:pt x="733044" y="514064"/>
                    <a:pt x="699611" y="547497"/>
                    <a:pt x="658368" y="547497"/>
                  </a:cubicBezTo>
                  <a:lnTo>
                    <a:pt x="582644" y="547497"/>
                  </a:lnTo>
                  <a:lnTo>
                    <a:pt x="582644" y="661797"/>
                  </a:lnTo>
                  <a:lnTo>
                    <a:pt x="468344" y="547497"/>
                  </a:lnTo>
                  <a:lnTo>
                    <a:pt x="74676" y="547497"/>
                  </a:lnTo>
                  <a:cubicBezTo>
                    <a:pt x="33433" y="547497"/>
                    <a:pt x="0" y="514064"/>
                    <a:pt x="0" y="472821"/>
                  </a:cubicBezTo>
                  <a:lnTo>
                    <a:pt x="0" y="74676"/>
                  </a:lnTo>
                  <a:cubicBezTo>
                    <a:pt x="0" y="33433"/>
                    <a:pt x="33433" y="0"/>
                    <a:pt x="74676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50000"/>
                  </a:schemeClr>
                </a:gs>
                <a:gs pos="94000">
                  <a:srgbClr val="2B3A41"/>
                </a:gs>
              </a:gsLst>
              <a:path path="circle">
                <a:fillToRect l="50000" t="50000" r="50000" b="50000"/>
              </a:path>
            </a:gradFill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327" name="Grafik 2">
              <a:extLst>
                <a:ext uri="{FF2B5EF4-FFF2-40B4-BE49-F238E27FC236}">
                  <a16:creationId xmlns:a16="http://schemas.microsoft.com/office/drawing/2014/main" id="{D107E110-5EB1-4FA3-B679-6C7082CDF391}"/>
                </a:ext>
              </a:extLst>
            </p:cNvPr>
            <p:cNvGrpSpPr/>
            <p:nvPr/>
          </p:nvGrpSpPr>
          <p:grpSpPr bwMode="gray">
            <a:xfrm>
              <a:off x="1487317" y="2473287"/>
              <a:ext cx="180975" cy="326421"/>
              <a:chOff x="10553964" y="2871215"/>
              <a:chExt cx="180975" cy="326421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328" name="Freihandform: Form 327">
                <a:extLst>
                  <a:ext uri="{FF2B5EF4-FFF2-40B4-BE49-F238E27FC236}">
                    <a16:creationId xmlns:a16="http://schemas.microsoft.com/office/drawing/2014/main" id="{BBEF2D0A-F82F-4A3E-89AE-050203F843D4}"/>
                  </a:ext>
                </a:extLst>
              </p:cNvPr>
              <p:cNvSpPr/>
              <p:nvPr/>
            </p:nvSpPr>
            <p:spPr bwMode="gray">
              <a:xfrm>
                <a:off x="10553964" y="2871215"/>
                <a:ext cx="180975" cy="276225"/>
              </a:xfrm>
              <a:custGeom>
                <a:avLst/>
                <a:gdLst>
                  <a:gd name="connsiteX0" fmla="*/ 0 w 180975"/>
                  <a:gd name="connsiteY0" fmla="*/ 95155 h 276225"/>
                  <a:gd name="connsiteX1" fmla="*/ 95155 w 180975"/>
                  <a:gd name="connsiteY1" fmla="*/ 0 h 276225"/>
                  <a:gd name="connsiteX2" fmla="*/ 190310 w 180975"/>
                  <a:gd name="connsiteY2" fmla="*/ 95155 h 276225"/>
                  <a:gd name="connsiteX3" fmla="*/ 95155 w 180975"/>
                  <a:gd name="connsiteY3" fmla="*/ 190310 h 276225"/>
                  <a:gd name="connsiteX4" fmla="*/ 95155 w 180975"/>
                  <a:gd name="connsiteY4" fmla="*/ 27955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276225">
                    <a:moveTo>
                      <a:pt x="0" y="95155"/>
                    </a:moveTo>
                    <a:cubicBezTo>
                      <a:pt x="0" y="42577"/>
                      <a:pt x="42577" y="0"/>
                      <a:pt x="95155" y="0"/>
                    </a:cubicBezTo>
                    <a:cubicBezTo>
                      <a:pt x="147733" y="0"/>
                      <a:pt x="190310" y="42577"/>
                      <a:pt x="190310" y="95155"/>
                    </a:cubicBezTo>
                    <a:cubicBezTo>
                      <a:pt x="190310" y="147733"/>
                      <a:pt x="147733" y="190310"/>
                      <a:pt x="95155" y="190310"/>
                    </a:cubicBezTo>
                    <a:lnTo>
                      <a:pt x="95155" y="279559"/>
                    </a:lnTo>
                  </a:path>
                </a:pathLst>
              </a:custGeom>
              <a:noFill/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29" name="Freihandform: Form 328">
                <a:extLst>
                  <a:ext uri="{FF2B5EF4-FFF2-40B4-BE49-F238E27FC236}">
                    <a16:creationId xmlns:a16="http://schemas.microsoft.com/office/drawing/2014/main" id="{1890404E-225D-4129-8F70-2C7C78EE0E2D}"/>
                  </a:ext>
                </a:extLst>
              </p:cNvPr>
              <p:cNvSpPr/>
              <p:nvPr/>
            </p:nvSpPr>
            <p:spPr bwMode="gray">
              <a:xfrm>
                <a:off x="10635784" y="3178586"/>
                <a:ext cx="19050" cy="19050"/>
              </a:xfrm>
              <a:custGeom>
                <a:avLst/>
                <a:gdLst>
                  <a:gd name="connsiteX0" fmla="*/ 26670 w 19050"/>
                  <a:gd name="connsiteY0" fmla="*/ 13335 h 19050"/>
                  <a:gd name="connsiteX1" fmla="*/ 13335 w 19050"/>
                  <a:gd name="connsiteY1" fmla="*/ 26670 h 19050"/>
                  <a:gd name="connsiteX2" fmla="*/ 0 w 19050"/>
                  <a:gd name="connsiteY2" fmla="*/ 13335 h 19050"/>
                  <a:gd name="connsiteX3" fmla="*/ 13335 w 19050"/>
                  <a:gd name="connsiteY3" fmla="*/ 0 h 19050"/>
                  <a:gd name="connsiteX4" fmla="*/ 26670 w 19050"/>
                  <a:gd name="connsiteY4" fmla="*/ 1333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26670" y="13335"/>
                    </a:moveTo>
                    <a:cubicBezTo>
                      <a:pt x="26670" y="20700"/>
                      <a:pt x="20700" y="26670"/>
                      <a:pt x="13335" y="26670"/>
                    </a:cubicBezTo>
                    <a:cubicBezTo>
                      <a:pt x="5970" y="26670"/>
                      <a:pt x="0" y="20700"/>
                      <a:pt x="0" y="13335"/>
                    </a:cubicBezTo>
                    <a:cubicBezTo>
                      <a:pt x="0" y="5970"/>
                      <a:pt x="5970" y="0"/>
                      <a:pt x="13335" y="0"/>
                    </a:cubicBezTo>
                    <a:cubicBezTo>
                      <a:pt x="20700" y="0"/>
                      <a:pt x="26670" y="5970"/>
                      <a:pt x="26670" y="13335"/>
                    </a:cubicBezTo>
                    <a:close/>
                  </a:path>
                </a:pathLst>
              </a:custGeom>
              <a:grpFill/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298" name="Inhalt 3">
            <a:extLst>
              <a:ext uri="{FF2B5EF4-FFF2-40B4-BE49-F238E27FC236}">
                <a16:creationId xmlns:a16="http://schemas.microsoft.com/office/drawing/2014/main" id="{37578C37-8049-483F-9993-B6F370B23DAD}"/>
              </a:ext>
            </a:extLst>
          </p:cNvPr>
          <p:cNvSpPr txBox="1">
            <a:spLocks/>
          </p:cNvSpPr>
          <p:nvPr/>
        </p:nvSpPr>
        <p:spPr bwMode="gray">
          <a:xfrm>
            <a:off x="5218492" y="3565698"/>
            <a:ext cx="2592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Im Rahmen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standardisierter Erhebungen </a:t>
            </a:r>
            <a:r>
              <a:rPr lang="de-DE" sz="1200" dirty="0">
                <a:solidFill>
                  <a:schemeClr val="bg1"/>
                </a:solidFill>
              </a:rPr>
              <a:t>wird ein urheber-rechtlicher Schutz in einer Vielzahl der Fälle verneint werden können.</a:t>
            </a:r>
          </a:p>
        </p:txBody>
      </p:sp>
      <p:cxnSp>
        <p:nvCxnSpPr>
          <p:cNvPr id="299" name="Gerader Verbinder 3">
            <a:extLst>
              <a:ext uri="{FF2B5EF4-FFF2-40B4-BE49-F238E27FC236}">
                <a16:creationId xmlns:a16="http://schemas.microsoft.com/office/drawing/2014/main" id="{4AB0B743-BDE3-4AEF-8946-F8C97ADA73B7}"/>
              </a:ext>
            </a:extLst>
          </p:cNvPr>
          <p:cNvCxnSpPr>
            <a:cxnSpLocks/>
          </p:cNvCxnSpPr>
          <p:nvPr/>
        </p:nvCxnSpPr>
        <p:spPr bwMode="gray">
          <a:xfrm flipV="1">
            <a:off x="5218492" y="3511698"/>
            <a:ext cx="0" cy="756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0" name="ICON 3">
            <a:extLst>
              <a:ext uri="{FF2B5EF4-FFF2-40B4-BE49-F238E27FC236}">
                <a16:creationId xmlns:a16="http://schemas.microsoft.com/office/drawing/2014/main" id="{1877552B-3A44-4FAD-9215-5E33D667C1D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369243" y="3677373"/>
            <a:ext cx="650154" cy="424650"/>
            <a:chOff x="17996071" y="2821089"/>
            <a:chExt cx="2953443" cy="1929051"/>
          </a:xfrm>
        </p:grpSpPr>
        <p:sp>
          <p:nvSpPr>
            <p:cNvPr id="301" name="Freihandform: Form 300">
              <a:extLst>
                <a:ext uri="{FF2B5EF4-FFF2-40B4-BE49-F238E27FC236}">
                  <a16:creationId xmlns:a16="http://schemas.microsoft.com/office/drawing/2014/main" id="{7AB2A90F-B57E-4560-A2A3-3C05A8E0034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7996071" y="4734306"/>
              <a:ext cx="2916000" cy="15834"/>
            </a:xfrm>
            <a:custGeom>
              <a:avLst/>
              <a:gdLst>
                <a:gd name="connsiteX0" fmla="*/ 0 w 7162800"/>
                <a:gd name="connsiteY0" fmla="*/ 0 h 0"/>
                <a:gd name="connsiteX1" fmla="*/ 7171849 w 71628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62800">
                  <a:moveTo>
                    <a:pt x="0" y="0"/>
                  </a:moveTo>
                  <a:lnTo>
                    <a:pt x="7171849" y="0"/>
                  </a:lnTo>
                </a:path>
              </a:pathLst>
            </a:custGeom>
            <a:ln w="1270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302" name="Gruppieren 301">
              <a:extLst>
                <a:ext uri="{FF2B5EF4-FFF2-40B4-BE49-F238E27FC236}">
                  <a16:creationId xmlns:a16="http://schemas.microsoft.com/office/drawing/2014/main" id="{8424B23B-8522-49E1-A8D3-17F97B3F1330}"/>
                </a:ext>
              </a:extLst>
            </p:cNvPr>
            <p:cNvGrpSpPr/>
            <p:nvPr/>
          </p:nvGrpSpPr>
          <p:grpSpPr bwMode="gray">
            <a:xfrm>
              <a:off x="17996071" y="4325490"/>
              <a:ext cx="2953443" cy="396137"/>
              <a:chOff x="21147336" y="5279873"/>
              <a:chExt cx="2953443" cy="396137"/>
            </a:xfrm>
          </p:grpSpPr>
          <p:sp>
            <p:nvSpPr>
              <p:cNvPr id="306" name="Freihandform: Form 305">
                <a:extLst>
                  <a:ext uri="{FF2B5EF4-FFF2-40B4-BE49-F238E27FC236}">
                    <a16:creationId xmlns:a16="http://schemas.microsoft.com/office/drawing/2014/main" id="{4697BC99-4A46-42F4-84D0-A6E9CBCEAFFE}"/>
                  </a:ext>
                </a:extLst>
              </p:cNvPr>
              <p:cNvSpPr/>
              <p:nvPr/>
            </p:nvSpPr>
            <p:spPr bwMode="gray">
              <a:xfrm>
                <a:off x="21147336" y="5279873"/>
                <a:ext cx="44733" cy="395346"/>
              </a:xfrm>
              <a:custGeom>
                <a:avLst/>
                <a:gdLst>
                  <a:gd name="connsiteX0" fmla="*/ 0 w 0"/>
                  <a:gd name="connsiteY0" fmla="*/ 0 h 142875"/>
                  <a:gd name="connsiteX1" fmla="*/ 0 w 0"/>
                  <a:gd name="connsiteY1" fmla="*/ 15059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42875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07" name="Freihandform: Form 306">
                <a:extLst>
                  <a:ext uri="{FF2B5EF4-FFF2-40B4-BE49-F238E27FC236}">
                    <a16:creationId xmlns:a16="http://schemas.microsoft.com/office/drawing/2014/main" id="{A07D39C4-0996-43A0-856A-C00F5EF4A764}"/>
                  </a:ext>
                </a:extLst>
              </p:cNvPr>
              <p:cNvSpPr/>
              <p:nvPr/>
            </p:nvSpPr>
            <p:spPr bwMode="gray">
              <a:xfrm>
                <a:off x="22116906" y="5279873"/>
                <a:ext cx="44733" cy="395346"/>
              </a:xfrm>
              <a:custGeom>
                <a:avLst/>
                <a:gdLst>
                  <a:gd name="connsiteX0" fmla="*/ 0 w 0"/>
                  <a:gd name="connsiteY0" fmla="*/ 0 h 142875"/>
                  <a:gd name="connsiteX1" fmla="*/ 0 w 0"/>
                  <a:gd name="connsiteY1" fmla="*/ 15059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42875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08" name="Freihandform: Form 307">
                <a:extLst>
                  <a:ext uri="{FF2B5EF4-FFF2-40B4-BE49-F238E27FC236}">
                    <a16:creationId xmlns:a16="http://schemas.microsoft.com/office/drawing/2014/main" id="{5AB8C72D-9A51-4B08-97C7-A4CD5E101287}"/>
                  </a:ext>
                </a:extLst>
              </p:cNvPr>
              <p:cNvSpPr/>
              <p:nvPr/>
            </p:nvSpPr>
            <p:spPr bwMode="gray">
              <a:xfrm>
                <a:off x="21341250" y="5465159"/>
                <a:ext cx="44733" cy="210851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836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8363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09" name="Freihandform: Form 308">
                <a:extLst>
                  <a:ext uri="{FF2B5EF4-FFF2-40B4-BE49-F238E27FC236}">
                    <a16:creationId xmlns:a16="http://schemas.microsoft.com/office/drawing/2014/main" id="{A6262CE8-6FA0-4D60-96C9-47D8F4403BAF}"/>
                  </a:ext>
                </a:extLst>
              </p:cNvPr>
              <p:cNvSpPr/>
              <p:nvPr/>
            </p:nvSpPr>
            <p:spPr bwMode="gray">
              <a:xfrm>
                <a:off x="21535164" y="5465159"/>
                <a:ext cx="44733" cy="210851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836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8363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10" name="Freihandform: Form 309">
                <a:extLst>
                  <a:ext uri="{FF2B5EF4-FFF2-40B4-BE49-F238E27FC236}">
                    <a16:creationId xmlns:a16="http://schemas.microsoft.com/office/drawing/2014/main" id="{B0283835-3795-4E2A-8A45-DBD70D0AE63C}"/>
                  </a:ext>
                </a:extLst>
              </p:cNvPr>
              <p:cNvSpPr/>
              <p:nvPr/>
            </p:nvSpPr>
            <p:spPr bwMode="gray">
              <a:xfrm>
                <a:off x="21729078" y="5465159"/>
                <a:ext cx="44733" cy="210851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836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8363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11" name="Freihandform: Form 310">
                <a:extLst>
                  <a:ext uri="{FF2B5EF4-FFF2-40B4-BE49-F238E27FC236}">
                    <a16:creationId xmlns:a16="http://schemas.microsoft.com/office/drawing/2014/main" id="{668CC7A3-CAE1-4EC4-91B6-F6E2326BF4AD}"/>
                  </a:ext>
                </a:extLst>
              </p:cNvPr>
              <p:cNvSpPr/>
              <p:nvPr/>
            </p:nvSpPr>
            <p:spPr bwMode="gray">
              <a:xfrm>
                <a:off x="21922992" y="5465159"/>
                <a:ext cx="44733" cy="210851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836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8363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12" name="Freihandform: Form 311">
                <a:extLst>
                  <a:ext uri="{FF2B5EF4-FFF2-40B4-BE49-F238E27FC236}">
                    <a16:creationId xmlns:a16="http://schemas.microsoft.com/office/drawing/2014/main" id="{72EBA703-D6A6-4EF9-8FEE-0E790239B0B5}"/>
                  </a:ext>
                </a:extLst>
              </p:cNvPr>
              <p:cNvSpPr/>
              <p:nvPr/>
            </p:nvSpPr>
            <p:spPr bwMode="gray">
              <a:xfrm>
                <a:off x="23086476" y="5279873"/>
                <a:ext cx="44733" cy="395346"/>
              </a:xfrm>
              <a:custGeom>
                <a:avLst/>
                <a:gdLst>
                  <a:gd name="connsiteX0" fmla="*/ 0 w 0"/>
                  <a:gd name="connsiteY0" fmla="*/ 0 h 142875"/>
                  <a:gd name="connsiteX1" fmla="*/ 0 w 0"/>
                  <a:gd name="connsiteY1" fmla="*/ 15059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42875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13" name="Freihandform: Form 312">
                <a:extLst>
                  <a:ext uri="{FF2B5EF4-FFF2-40B4-BE49-F238E27FC236}">
                    <a16:creationId xmlns:a16="http://schemas.microsoft.com/office/drawing/2014/main" id="{924869DF-EEA3-4E09-9067-2C459962EE39}"/>
                  </a:ext>
                </a:extLst>
              </p:cNvPr>
              <p:cNvSpPr/>
              <p:nvPr/>
            </p:nvSpPr>
            <p:spPr bwMode="gray">
              <a:xfrm>
                <a:off x="22310820" y="5465159"/>
                <a:ext cx="44733" cy="210851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836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8363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14" name="Freihandform: Form 313">
                <a:extLst>
                  <a:ext uri="{FF2B5EF4-FFF2-40B4-BE49-F238E27FC236}">
                    <a16:creationId xmlns:a16="http://schemas.microsoft.com/office/drawing/2014/main" id="{36E79E45-BBE7-4811-A8EC-A617FA9B99A2}"/>
                  </a:ext>
                </a:extLst>
              </p:cNvPr>
              <p:cNvSpPr/>
              <p:nvPr/>
            </p:nvSpPr>
            <p:spPr bwMode="gray">
              <a:xfrm>
                <a:off x="22504734" y="5465159"/>
                <a:ext cx="44733" cy="210851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836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8363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15" name="Freihandform: Form 314">
                <a:extLst>
                  <a:ext uri="{FF2B5EF4-FFF2-40B4-BE49-F238E27FC236}">
                    <a16:creationId xmlns:a16="http://schemas.microsoft.com/office/drawing/2014/main" id="{45A6A2EC-561F-4425-AD9B-3DBB7AD5223F}"/>
                  </a:ext>
                </a:extLst>
              </p:cNvPr>
              <p:cNvSpPr/>
              <p:nvPr/>
            </p:nvSpPr>
            <p:spPr bwMode="gray">
              <a:xfrm>
                <a:off x="22698648" y="5465159"/>
                <a:ext cx="44733" cy="210851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836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8363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16" name="Freihandform: Form 315">
                <a:extLst>
                  <a:ext uri="{FF2B5EF4-FFF2-40B4-BE49-F238E27FC236}">
                    <a16:creationId xmlns:a16="http://schemas.microsoft.com/office/drawing/2014/main" id="{62835CD0-494F-4152-A906-F1DE0C07E8B9}"/>
                  </a:ext>
                </a:extLst>
              </p:cNvPr>
              <p:cNvSpPr/>
              <p:nvPr/>
            </p:nvSpPr>
            <p:spPr bwMode="gray">
              <a:xfrm>
                <a:off x="22892562" y="5465159"/>
                <a:ext cx="44733" cy="210851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836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8363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17" name="Freihandform: Form 316">
                <a:extLst>
                  <a:ext uri="{FF2B5EF4-FFF2-40B4-BE49-F238E27FC236}">
                    <a16:creationId xmlns:a16="http://schemas.microsoft.com/office/drawing/2014/main" id="{17A69340-81A3-4762-9131-EB65BAA4C6ED}"/>
                  </a:ext>
                </a:extLst>
              </p:cNvPr>
              <p:cNvSpPr/>
              <p:nvPr/>
            </p:nvSpPr>
            <p:spPr bwMode="gray">
              <a:xfrm>
                <a:off x="24056046" y="5279873"/>
                <a:ext cx="44733" cy="395346"/>
              </a:xfrm>
              <a:custGeom>
                <a:avLst/>
                <a:gdLst>
                  <a:gd name="connsiteX0" fmla="*/ 0 w 0"/>
                  <a:gd name="connsiteY0" fmla="*/ 0 h 142875"/>
                  <a:gd name="connsiteX1" fmla="*/ 0 w 0"/>
                  <a:gd name="connsiteY1" fmla="*/ 15059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42875">
                    <a:moveTo>
                      <a:pt x="0" y="0"/>
                    </a:moveTo>
                    <a:lnTo>
                      <a:pt x="0" y="15059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18" name="Freihandform: Form 317">
                <a:extLst>
                  <a:ext uri="{FF2B5EF4-FFF2-40B4-BE49-F238E27FC236}">
                    <a16:creationId xmlns:a16="http://schemas.microsoft.com/office/drawing/2014/main" id="{ECB0B6C5-8F5C-4D20-AC24-C1AD3C751D55}"/>
                  </a:ext>
                </a:extLst>
              </p:cNvPr>
              <p:cNvSpPr/>
              <p:nvPr/>
            </p:nvSpPr>
            <p:spPr bwMode="gray">
              <a:xfrm>
                <a:off x="23280390" y="5465159"/>
                <a:ext cx="44733" cy="210851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836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8363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19" name="Freihandform: Form 318">
                <a:extLst>
                  <a:ext uri="{FF2B5EF4-FFF2-40B4-BE49-F238E27FC236}">
                    <a16:creationId xmlns:a16="http://schemas.microsoft.com/office/drawing/2014/main" id="{39DC01FD-BE96-488C-B749-0EA83ACCFA23}"/>
                  </a:ext>
                </a:extLst>
              </p:cNvPr>
              <p:cNvSpPr/>
              <p:nvPr/>
            </p:nvSpPr>
            <p:spPr bwMode="gray">
              <a:xfrm>
                <a:off x="23474304" y="5465159"/>
                <a:ext cx="44733" cy="210851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836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8363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20" name="Freihandform: Form 319">
                <a:extLst>
                  <a:ext uri="{FF2B5EF4-FFF2-40B4-BE49-F238E27FC236}">
                    <a16:creationId xmlns:a16="http://schemas.microsoft.com/office/drawing/2014/main" id="{D950FB87-38E8-4F29-8CB0-37761DC3DC03}"/>
                  </a:ext>
                </a:extLst>
              </p:cNvPr>
              <p:cNvSpPr/>
              <p:nvPr/>
            </p:nvSpPr>
            <p:spPr bwMode="gray">
              <a:xfrm>
                <a:off x="23668218" y="5465159"/>
                <a:ext cx="44733" cy="210851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836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8363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321" name="Freihandform: Form 320">
                <a:extLst>
                  <a:ext uri="{FF2B5EF4-FFF2-40B4-BE49-F238E27FC236}">
                    <a16:creationId xmlns:a16="http://schemas.microsoft.com/office/drawing/2014/main" id="{ED880588-3B21-4B6D-B74B-FC2DCE928BE5}"/>
                  </a:ext>
                </a:extLst>
              </p:cNvPr>
              <p:cNvSpPr/>
              <p:nvPr/>
            </p:nvSpPr>
            <p:spPr bwMode="gray">
              <a:xfrm>
                <a:off x="23862132" y="5465159"/>
                <a:ext cx="44733" cy="210851"/>
              </a:xfrm>
              <a:custGeom>
                <a:avLst/>
                <a:gdLst>
                  <a:gd name="connsiteX0" fmla="*/ 0 w 0"/>
                  <a:gd name="connsiteY0" fmla="*/ 0 h 76200"/>
                  <a:gd name="connsiteX1" fmla="*/ 0 w 0"/>
                  <a:gd name="connsiteY1" fmla="*/ 836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6200">
                    <a:moveTo>
                      <a:pt x="0" y="0"/>
                    </a:moveTo>
                    <a:lnTo>
                      <a:pt x="0" y="83630"/>
                    </a:lnTo>
                  </a:path>
                </a:pathLst>
              </a:custGeom>
              <a:ln w="1270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pic>
          <p:nvPicPr>
            <p:cNvPr id="303" name="Schild1">
              <a:extLst>
                <a:ext uri="{FF2B5EF4-FFF2-40B4-BE49-F238E27FC236}">
                  <a16:creationId xmlns:a16="http://schemas.microsoft.com/office/drawing/2014/main" id="{8D5A4443-757C-42D1-A30A-A2950731DF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gray">
            <a:xfrm>
              <a:off x="18327467" y="3585360"/>
              <a:ext cx="508515" cy="618693"/>
            </a:xfrm>
            <a:prstGeom prst="rect">
              <a:avLst/>
            </a:prstGeom>
          </p:spPr>
        </p:pic>
        <p:pic>
          <p:nvPicPr>
            <p:cNvPr id="304" name="Schild1">
              <a:extLst>
                <a:ext uri="{FF2B5EF4-FFF2-40B4-BE49-F238E27FC236}">
                  <a16:creationId xmlns:a16="http://schemas.microsoft.com/office/drawing/2014/main" id="{977A12F4-EF34-4E38-812A-DC836F4C7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gray">
            <a:xfrm>
              <a:off x="19490951" y="2821089"/>
              <a:ext cx="508515" cy="618693"/>
            </a:xfrm>
            <a:prstGeom prst="rect">
              <a:avLst/>
            </a:prstGeom>
          </p:spPr>
        </p:pic>
        <p:pic>
          <p:nvPicPr>
            <p:cNvPr id="305" name="Schild1">
              <a:extLst>
                <a:ext uri="{FF2B5EF4-FFF2-40B4-BE49-F238E27FC236}">
                  <a16:creationId xmlns:a16="http://schemas.microsoft.com/office/drawing/2014/main" id="{FBCD24D5-4478-4061-9B85-F5F4BB7A23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gray">
            <a:xfrm>
              <a:off x="20250997" y="3683139"/>
              <a:ext cx="508515" cy="618693"/>
            </a:xfrm>
            <a:prstGeom prst="rect">
              <a:avLst/>
            </a:prstGeom>
          </p:spPr>
        </p:pic>
      </p:grpSp>
      <p:sp>
        <p:nvSpPr>
          <p:cNvPr id="252" name="Inhalt 2">
            <a:extLst>
              <a:ext uri="{FF2B5EF4-FFF2-40B4-BE49-F238E27FC236}">
                <a16:creationId xmlns:a16="http://schemas.microsoft.com/office/drawing/2014/main" id="{0C7F947C-577D-49B3-A8DB-BDEFEB44AC42}"/>
              </a:ext>
            </a:extLst>
          </p:cNvPr>
          <p:cNvSpPr txBox="1">
            <a:spLocks/>
          </p:cNvSpPr>
          <p:nvPr/>
        </p:nvSpPr>
        <p:spPr bwMode="gray">
          <a:xfrm>
            <a:off x="1350440" y="4847008"/>
            <a:ext cx="2592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accent1"/>
                </a:solidFill>
                <a:latin typeface="+mj-lt"/>
              </a:rPr>
              <a:t>Metadaten</a:t>
            </a:r>
            <a:r>
              <a:rPr lang="de-DE" sz="1200" dirty="0">
                <a:solidFill>
                  <a:schemeClr val="bg1"/>
                </a:solidFill>
              </a:rPr>
              <a:t> sind regelmäßig nicht urheberrechtlich geschützt, sofern sie nicht z.B. längere Textabschnitte oder Lichtbilder enthalten.</a:t>
            </a:r>
          </a:p>
        </p:txBody>
      </p:sp>
      <p:cxnSp>
        <p:nvCxnSpPr>
          <p:cNvPr id="253" name="Gerader Verbinder 2">
            <a:extLst>
              <a:ext uri="{FF2B5EF4-FFF2-40B4-BE49-F238E27FC236}">
                <a16:creationId xmlns:a16="http://schemas.microsoft.com/office/drawing/2014/main" id="{1FBFE3CD-521B-451A-BABB-385490C156C6}"/>
              </a:ext>
            </a:extLst>
          </p:cNvPr>
          <p:cNvCxnSpPr>
            <a:cxnSpLocks/>
          </p:cNvCxnSpPr>
          <p:nvPr/>
        </p:nvCxnSpPr>
        <p:spPr bwMode="gray">
          <a:xfrm flipV="1">
            <a:off x="1350440" y="4793008"/>
            <a:ext cx="0" cy="756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4" name="ICON 2">
            <a:extLst>
              <a:ext uri="{FF2B5EF4-FFF2-40B4-BE49-F238E27FC236}">
                <a16:creationId xmlns:a16="http://schemas.microsoft.com/office/drawing/2014/main" id="{88C7117F-5A9B-437E-98AA-CEBD8C262FB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17678" y="4945007"/>
            <a:ext cx="340550" cy="452003"/>
            <a:chOff x="8046739" y="-558921"/>
            <a:chExt cx="340550" cy="452003"/>
          </a:xfrm>
        </p:grpSpPr>
        <p:sp>
          <p:nvSpPr>
            <p:cNvPr id="255" name="Linie 3">
              <a:extLst>
                <a:ext uri="{FF2B5EF4-FFF2-40B4-BE49-F238E27FC236}">
                  <a16:creationId xmlns:a16="http://schemas.microsoft.com/office/drawing/2014/main" id="{74D3237A-40A1-4BF3-9609-1937B7D0E0E7}"/>
                </a:ext>
              </a:extLst>
            </p:cNvPr>
            <p:cNvSpPr/>
            <p:nvPr/>
          </p:nvSpPr>
          <p:spPr bwMode="gray">
            <a:xfrm>
              <a:off x="8090663" y="-283964"/>
              <a:ext cx="170422" cy="6087"/>
            </a:xfrm>
            <a:custGeom>
              <a:avLst/>
              <a:gdLst>
                <a:gd name="connsiteX0" fmla="*/ 0 w 266700"/>
                <a:gd name="connsiteY0" fmla="*/ 0 h 0"/>
                <a:gd name="connsiteX1" fmla="*/ 266700 w 266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700">
                  <a:moveTo>
                    <a:pt x="0" y="0"/>
                  </a:moveTo>
                  <a:lnTo>
                    <a:pt x="266700" y="0"/>
                  </a:lnTo>
                </a:path>
              </a:pathLst>
            </a:custGeom>
            <a:ln w="1270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56" name="Linie 3">
              <a:extLst>
                <a:ext uri="{FF2B5EF4-FFF2-40B4-BE49-F238E27FC236}">
                  <a16:creationId xmlns:a16="http://schemas.microsoft.com/office/drawing/2014/main" id="{F6FF128C-B85F-4F03-81C0-5F84BB10E200}"/>
                </a:ext>
              </a:extLst>
            </p:cNvPr>
            <p:cNvSpPr/>
            <p:nvPr/>
          </p:nvSpPr>
          <p:spPr bwMode="gray">
            <a:xfrm>
              <a:off x="8090663" y="-360318"/>
              <a:ext cx="170422" cy="6087"/>
            </a:xfrm>
            <a:custGeom>
              <a:avLst/>
              <a:gdLst>
                <a:gd name="connsiteX0" fmla="*/ 0 w 266700"/>
                <a:gd name="connsiteY0" fmla="*/ 0 h 0"/>
                <a:gd name="connsiteX1" fmla="*/ 266700 w 266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700">
                  <a:moveTo>
                    <a:pt x="0" y="0"/>
                  </a:moveTo>
                  <a:lnTo>
                    <a:pt x="266700" y="0"/>
                  </a:lnTo>
                </a:path>
              </a:pathLst>
            </a:custGeom>
            <a:ln w="1270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57" name="Linie 3">
              <a:extLst>
                <a:ext uri="{FF2B5EF4-FFF2-40B4-BE49-F238E27FC236}">
                  <a16:creationId xmlns:a16="http://schemas.microsoft.com/office/drawing/2014/main" id="{43D6B3DA-AC5D-45D0-9324-5C56235C93AF}"/>
                </a:ext>
              </a:extLst>
            </p:cNvPr>
            <p:cNvSpPr/>
            <p:nvPr/>
          </p:nvSpPr>
          <p:spPr bwMode="gray">
            <a:xfrm>
              <a:off x="8090663" y="-322141"/>
              <a:ext cx="170422" cy="6087"/>
            </a:xfrm>
            <a:custGeom>
              <a:avLst/>
              <a:gdLst>
                <a:gd name="connsiteX0" fmla="*/ 0 w 266700"/>
                <a:gd name="connsiteY0" fmla="*/ 0 h 0"/>
                <a:gd name="connsiteX1" fmla="*/ 266700 w 266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700">
                  <a:moveTo>
                    <a:pt x="0" y="0"/>
                  </a:moveTo>
                  <a:lnTo>
                    <a:pt x="266700" y="0"/>
                  </a:lnTo>
                </a:path>
              </a:pathLst>
            </a:custGeom>
            <a:ln w="1270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E4234A4B-B8C8-430D-AAB9-6552E2501966}"/>
                </a:ext>
              </a:extLst>
            </p:cNvPr>
            <p:cNvSpPr/>
            <p:nvPr/>
          </p:nvSpPr>
          <p:spPr bwMode="gray">
            <a:xfrm>
              <a:off x="8110952" y="-456535"/>
              <a:ext cx="62985" cy="35198"/>
            </a:xfrm>
            <a:custGeom>
              <a:avLst/>
              <a:gdLst>
                <a:gd name="connsiteX0" fmla="*/ 0 w 323850"/>
                <a:gd name="connsiteY0" fmla="*/ 185738 h 180975"/>
                <a:gd name="connsiteX1" fmla="*/ 185738 w 323850"/>
                <a:gd name="connsiteY1" fmla="*/ 0 h 180975"/>
                <a:gd name="connsiteX2" fmla="*/ 329089 w 323850"/>
                <a:gd name="connsiteY2" fmla="*/ 143256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3850" h="180975">
                  <a:moveTo>
                    <a:pt x="0" y="185738"/>
                  </a:moveTo>
                  <a:lnTo>
                    <a:pt x="185738" y="0"/>
                  </a:lnTo>
                  <a:lnTo>
                    <a:pt x="329089" y="143256"/>
                  </a:lnTo>
                </a:path>
              </a:pathLst>
            </a:custGeom>
            <a:noFill/>
            <a:ln w="1270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59" name="Freihandform: Form 258">
              <a:extLst>
                <a:ext uri="{FF2B5EF4-FFF2-40B4-BE49-F238E27FC236}">
                  <a16:creationId xmlns:a16="http://schemas.microsoft.com/office/drawing/2014/main" id="{61249B5F-CC7C-41EB-B986-CCE289F1AFAC}"/>
                </a:ext>
              </a:extLst>
            </p:cNvPr>
            <p:cNvSpPr/>
            <p:nvPr/>
          </p:nvSpPr>
          <p:spPr bwMode="gray">
            <a:xfrm>
              <a:off x="8158024" y="-471355"/>
              <a:ext cx="48165" cy="24083"/>
            </a:xfrm>
            <a:custGeom>
              <a:avLst/>
              <a:gdLst>
                <a:gd name="connsiteX0" fmla="*/ 0 w 247650"/>
                <a:gd name="connsiteY0" fmla="*/ 124682 h 123825"/>
                <a:gd name="connsiteX1" fmla="*/ 124682 w 247650"/>
                <a:gd name="connsiteY1" fmla="*/ 0 h 123825"/>
                <a:gd name="connsiteX2" fmla="*/ 249460 w 247650"/>
                <a:gd name="connsiteY2" fmla="*/ 124682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50" h="123825">
                  <a:moveTo>
                    <a:pt x="0" y="124682"/>
                  </a:moveTo>
                  <a:lnTo>
                    <a:pt x="124682" y="0"/>
                  </a:lnTo>
                  <a:lnTo>
                    <a:pt x="249460" y="124682"/>
                  </a:lnTo>
                </a:path>
              </a:pathLst>
            </a:custGeom>
            <a:solidFill>
              <a:schemeClr val="accent1">
                <a:alpha val="0"/>
              </a:schemeClr>
            </a:solidFill>
            <a:ln w="12700" cap="flat">
              <a:solidFill>
                <a:srgbClr val="009CB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A065FA97-923A-4552-9F1B-1F557EB4D6DD}"/>
                </a:ext>
              </a:extLst>
            </p:cNvPr>
            <p:cNvSpPr/>
            <p:nvPr/>
          </p:nvSpPr>
          <p:spPr bwMode="gray">
            <a:xfrm>
              <a:off x="8090667" y="-505868"/>
              <a:ext cx="135233" cy="101888"/>
            </a:xfrm>
            <a:custGeom>
              <a:avLst/>
              <a:gdLst>
                <a:gd name="connsiteX0" fmla="*/ 0 w 695325"/>
                <a:gd name="connsiteY0" fmla="*/ 526733 h 523875"/>
                <a:gd name="connsiteX1" fmla="*/ 0 w 695325"/>
                <a:gd name="connsiteY1" fmla="*/ 0 h 523875"/>
                <a:gd name="connsiteX2" fmla="*/ 700088 w 695325"/>
                <a:gd name="connsiteY2" fmla="*/ 0 h 523875"/>
                <a:gd name="connsiteX3" fmla="*/ 700088 w 695325"/>
                <a:gd name="connsiteY3" fmla="*/ 526733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325" h="523875">
                  <a:moveTo>
                    <a:pt x="0" y="526733"/>
                  </a:moveTo>
                  <a:lnTo>
                    <a:pt x="0" y="0"/>
                  </a:lnTo>
                  <a:lnTo>
                    <a:pt x="700088" y="0"/>
                  </a:lnTo>
                  <a:lnTo>
                    <a:pt x="700088" y="526733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35A2B350-0FA7-4EDB-9447-DCC4D297DB7B}"/>
                </a:ext>
              </a:extLst>
            </p:cNvPr>
            <p:cNvSpPr/>
            <p:nvPr/>
          </p:nvSpPr>
          <p:spPr bwMode="gray">
            <a:xfrm>
              <a:off x="8120307" y="-488880"/>
              <a:ext cx="22230" cy="2223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13"/>
                    <a:pt x="88713" y="114300"/>
                    <a:pt x="57150" y="114300"/>
                  </a:cubicBezTo>
                  <a:cubicBezTo>
                    <a:pt x="25587" y="114300"/>
                    <a:pt x="0" y="88713"/>
                    <a:pt x="0" y="57150"/>
                  </a:cubicBezTo>
                  <a:cubicBezTo>
                    <a:pt x="0" y="25587"/>
                    <a:pt x="25587" y="0"/>
                    <a:pt x="57150" y="0"/>
                  </a:cubicBezTo>
                  <a:cubicBezTo>
                    <a:pt x="88713" y="0"/>
                    <a:pt x="114300" y="25587"/>
                    <a:pt x="114300" y="57150"/>
                  </a:cubicBezTo>
                  <a:close/>
                </a:path>
              </a:pathLst>
            </a:custGeom>
            <a:solidFill>
              <a:srgbClr val="DCE04B"/>
            </a:solidFill>
            <a:ln w="190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62" name="Blatt">
              <a:extLst>
                <a:ext uri="{FF2B5EF4-FFF2-40B4-BE49-F238E27FC236}">
                  <a16:creationId xmlns:a16="http://schemas.microsoft.com/office/drawing/2014/main" id="{96E98472-E582-4D27-873D-57FAA0AC0702}"/>
                </a:ext>
              </a:extLst>
            </p:cNvPr>
            <p:cNvSpPr/>
            <p:nvPr/>
          </p:nvSpPr>
          <p:spPr bwMode="gray">
            <a:xfrm>
              <a:off x="8046739" y="-558921"/>
              <a:ext cx="340550" cy="452003"/>
            </a:xfrm>
            <a:custGeom>
              <a:avLst/>
              <a:gdLst>
                <a:gd name="connsiteX0" fmla="*/ 526733 w 523875"/>
                <a:gd name="connsiteY0" fmla="*/ 700088 h 695325"/>
                <a:gd name="connsiteX1" fmla="*/ 0 w 523875"/>
                <a:gd name="connsiteY1" fmla="*/ 700088 h 695325"/>
                <a:gd name="connsiteX2" fmla="*/ 0 w 523875"/>
                <a:gd name="connsiteY2" fmla="*/ 0 h 695325"/>
                <a:gd name="connsiteX3" fmla="*/ 526733 w 523875"/>
                <a:gd name="connsiteY3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5" h="695325">
                  <a:moveTo>
                    <a:pt x="526733" y="700088"/>
                  </a:moveTo>
                  <a:lnTo>
                    <a:pt x="0" y="700088"/>
                  </a:lnTo>
                  <a:lnTo>
                    <a:pt x="0" y="0"/>
                  </a:lnTo>
                  <a:lnTo>
                    <a:pt x="526733" y="0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231" name="Inhalt 7">
            <a:extLst>
              <a:ext uri="{FF2B5EF4-FFF2-40B4-BE49-F238E27FC236}">
                <a16:creationId xmlns:a16="http://schemas.microsoft.com/office/drawing/2014/main" id="{B00B0512-4FEF-40EF-9473-8866DDAF680F}"/>
              </a:ext>
            </a:extLst>
          </p:cNvPr>
          <p:cNvSpPr txBox="1">
            <a:spLocks/>
          </p:cNvSpPr>
          <p:nvPr/>
        </p:nvSpPr>
        <p:spPr bwMode="gray">
          <a:xfrm>
            <a:off x="9057075" y="3559903"/>
            <a:ext cx="2592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Bei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Datenbankwerken</a:t>
            </a:r>
            <a:r>
              <a:rPr lang="de-DE" sz="1200" dirty="0">
                <a:solidFill>
                  <a:schemeClr val="bg1"/>
                </a:solidFill>
              </a:rPr>
              <a:t> unterliegt  </a:t>
            </a:r>
            <a:br>
              <a:rPr lang="de-DE" sz="1200" dirty="0">
                <a:solidFill>
                  <a:schemeClr val="bg1"/>
                </a:solidFill>
              </a:rPr>
            </a:br>
            <a:r>
              <a:rPr lang="de-DE" sz="1200" dirty="0">
                <a:solidFill>
                  <a:schemeClr val="bg1"/>
                </a:solidFill>
              </a:rPr>
              <a:t>nur deren Struktur, nicht die Informationen als solche, einem urheberrechtlichen Schutz.</a:t>
            </a:r>
          </a:p>
        </p:txBody>
      </p:sp>
      <p:cxnSp>
        <p:nvCxnSpPr>
          <p:cNvPr id="232" name="Gerader Verbinder 7">
            <a:extLst>
              <a:ext uri="{FF2B5EF4-FFF2-40B4-BE49-F238E27FC236}">
                <a16:creationId xmlns:a16="http://schemas.microsoft.com/office/drawing/2014/main" id="{46D63753-B5E9-45EE-A259-D5E98A246273}"/>
              </a:ext>
            </a:extLst>
          </p:cNvPr>
          <p:cNvCxnSpPr>
            <a:cxnSpLocks/>
          </p:cNvCxnSpPr>
          <p:nvPr/>
        </p:nvCxnSpPr>
        <p:spPr bwMode="gray">
          <a:xfrm flipV="1">
            <a:off x="9057075" y="3505903"/>
            <a:ext cx="0" cy="756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3" name="ICON 7">
            <a:extLst>
              <a:ext uri="{FF2B5EF4-FFF2-40B4-BE49-F238E27FC236}">
                <a16:creationId xmlns:a16="http://schemas.microsoft.com/office/drawing/2014/main" id="{9316E419-FF17-43F2-9357-0232E958800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347066" y="3675042"/>
            <a:ext cx="441046" cy="417722"/>
            <a:chOff x="13041526" y="2798305"/>
            <a:chExt cx="561975" cy="532257"/>
          </a:xfrm>
          <a:noFill/>
        </p:grpSpPr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E08A631A-5A22-442D-80B3-A79E0E5E7E5B}"/>
                </a:ext>
              </a:extLst>
            </p:cNvPr>
            <p:cNvSpPr/>
            <p:nvPr/>
          </p:nvSpPr>
          <p:spPr bwMode="gray">
            <a:xfrm>
              <a:off x="13041526" y="2798305"/>
              <a:ext cx="561975" cy="171450"/>
            </a:xfrm>
            <a:custGeom>
              <a:avLst/>
              <a:gdLst>
                <a:gd name="connsiteX0" fmla="*/ 509778 w 561975"/>
                <a:gd name="connsiteY0" fmla="*/ 180689 h 171450"/>
                <a:gd name="connsiteX1" fmla="*/ 52578 w 561975"/>
                <a:gd name="connsiteY1" fmla="*/ 180689 h 171450"/>
                <a:gd name="connsiteX2" fmla="*/ 0 w 561975"/>
                <a:gd name="connsiteY2" fmla="*/ 128111 h 171450"/>
                <a:gd name="connsiteX3" fmla="*/ 0 w 561975"/>
                <a:gd name="connsiteY3" fmla="*/ 52578 h 171450"/>
                <a:gd name="connsiteX4" fmla="*/ 52578 w 561975"/>
                <a:gd name="connsiteY4" fmla="*/ 0 h 171450"/>
                <a:gd name="connsiteX5" fmla="*/ 509778 w 561975"/>
                <a:gd name="connsiteY5" fmla="*/ 0 h 171450"/>
                <a:gd name="connsiteX6" fmla="*/ 562356 w 561975"/>
                <a:gd name="connsiteY6" fmla="*/ 52578 h 171450"/>
                <a:gd name="connsiteX7" fmla="*/ 562356 w 561975"/>
                <a:gd name="connsiteY7" fmla="*/ 128207 h 171450"/>
                <a:gd name="connsiteX8" fmla="*/ 509778 w 561975"/>
                <a:gd name="connsiteY8" fmla="*/ 180689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975" h="171450">
                  <a:moveTo>
                    <a:pt x="509778" y="180689"/>
                  </a:moveTo>
                  <a:lnTo>
                    <a:pt x="52578" y="180689"/>
                  </a:lnTo>
                  <a:cubicBezTo>
                    <a:pt x="23527" y="180689"/>
                    <a:pt x="0" y="157163"/>
                    <a:pt x="0" y="128111"/>
                  </a:cubicBezTo>
                  <a:lnTo>
                    <a:pt x="0" y="52578"/>
                  </a:lnTo>
                  <a:cubicBezTo>
                    <a:pt x="0" y="23527"/>
                    <a:pt x="23527" y="0"/>
                    <a:pt x="52578" y="0"/>
                  </a:cubicBezTo>
                  <a:lnTo>
                    <a:pt x="509778" y="0"/>
                  </a:lnTo>
                  <a:cubicBezTo>
                    <a:pt x="538829" y="0"/>
                    <a:pt x="562356" y="23527"/>
                    <a:pt x="562356" y="52578"/>
                  </a:cubicBezTo>
                  <a:lnTo>
                    <a:pt x="562356" y="128207"/>
                  </a:lnTo>
                  <a:cubicBezTo>
                    <a:pt x="562261" y="157163"/>
                    <a:pt x="538734" y="180689"/>
                    <a:pt x="509778" y="1806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D7250A29-ACAA-4C2D-8EBC-8F01A46E6059}"/>
                </a:ext>
              </a:extLst>
            </p:cNvPr>
            <p:cNvSpPr/>
            <p:nvPr/>
          </p:nvSpPr>
          <p:spPr bwMode="gray">
            <a:xfrm>
              <a:off x="13090961" y="2845263"/>
              <a:ext cx="85725" cy="85725"/>
            </a:xfrm>
            <a:custGeom>
              <a:avLst/>
              <a:gdLst>
                <a:gd name="connsiteX0" fmla="*/ 86678 w 85725"/>
                <a:gd name="connsiteY0" fmla="*/ 43339 h 85725"/>
                <a:gd name="connsiteX1" fmla="*/ 43339 w 85725"/>
                <a:gd name="connsiteY1" fmla="*/ 86678 h 85725"/>
                <a:gd name="connsiteX2" fmla="*/ 0 w 85725"/>
                <a:gd name="connsiteY2" fmla="*/ 43339 h 85725"/>
                <a:gd name="connsiteX3" fmla="*/ 43339 w 85725"/>
                <a:gd name="connsiteY3" fmla="*/ 0 h 85725"/>
                <a:gd name="connsiteX4" fmla="*/ 86678 w 85725"/>
                <a:gd name="connsiteY4" fmla="*/ 433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678" y="43339"/>
                  </a:moveTo>
                  <a:cubicBezTo>
                    <a:pt x="86678" y="67274"/>
                    <a:pt x="67274" y="86678"/>
                    <a:pt x="43339" y="86678"/>
                  </a:cubicBezTo>
                  <a:cubicBezTo>
                    <a:pt x="19403" y="86678"/>
                    <a:pt x="0" y="67274"/>
                    <a:pt x="0" y="43339"/>
                  </a:cubicBezTo>
                  <a:cubicBezTo>
                    <a:pt x="0" y="19403"/>
                    <a:pt x="19403" y="0"/>
                    <a:pt x="43339" y="0"/>
                  </a:cubicBezTo>
                  <a:cubicBezTo>
                    <a:pt x="67274" y="0"/>
                    <a:pt x="86678" y="19403"/>
                    <a:pt x="86678" y="433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236" name="Grafik 2">
              <a:extLst>
                <a:ext uri="{FF2B5EF4-FFF2-40B4-BE49-F238E27FC236}">
                  <a16:creationId xmlns:a16="http://schemas.microsoft.com/office/drawing/2014/main" id="{51F3C3CC-C79D-4022-8A21-1FA3BFE9B993}"/>
                </a:ext>
              </a:extLst>
            </p:cNvPr>
            <p:cNvGrpSpPr/>
            <p:nvPr/>
          </p:nvGrpSpPr>
          <p:grpSpPr bwMode="gray">
            <a:xfrm>
              <a:off x="13429860" y="2903080"/>
              <a:ext cx="114300" cy="28575"/>
              <a:chOff x="13429860" y="2903080"/>
              <a:chExt cx="114300" cy="28575"/>
            </a:xfrm>
            <a:grpFill/>
          </p:grpSpPr>
          <p:sp>
            <p:nvSpPr>
              <p:cNvPr id="249" name="Freihandform: Form 248">
                <a:extLst>
                  <a:ext uri="{FF2B5EF4-FFF2-40B4-BE49-F238E27FC236}">
                    <a16:creationId xmlns:a16="http://schemas.microsoft.com/office/drawing/2014/main" id="{E1330215-E630-45FE-9752-56D98FA45AFA}"/>
                  </a:ext>
                </a:extLst>
              </p:cNvPr>
              <p:cNvSpPr/>
              <p:nvPr/>
            </p:nvSpPr>
            <p:spPr bwMode="gray">
              <a:xfrm>
                <a:off x="13429860" y="2903080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270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50" name="Freihandform: Form 249">
                <a:extLst>
                  <a:ext uri="{FF2B5EF4-FFF2-40B4-BE49-F238E27FC236}">
                    <a16:creationId xmlns:a16="http://schemas.microsoft.com/office/drawing/2014/main" id="{F05B9D46-C3AD-4E4A-BA64-325EA7244E1A}"/>
                  </a:ext>
                </a:extLst>
              </p:cNvPr>
              <p:cNvSpPr/>
              <p:nvPr/>
            </p:nvSpPr>
            <p:spPr bwMode="gray">
              <a:xfrm>
                <a:off x="13476247" y="2903080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270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51" name="Freihandform: Form 250">
                <a:extLst>
                  <a:ext uri="{FF2B5EF4-FFF2-40B4-BE49-F238E27FC236}">
                    <a16:creationId xmlns:a16="http://schemas.microsoft.com/office/drawing/2014/main" id="{C773F0E1-3676-483A-9E76-2977EBAA43A7}"/>
                  </a:ext>
                </a:extLst>
              </p:cNvPr>
              <p:cNvSpPr/>
              <p:nvPr/>
            </p:nvSpPr>
            <p:spPr bwMode="gray">
              <a:xfrm>
                <a:off x="13522634" y="2903080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270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2F042A3D-721E-41CC-A5C1-2E3B863A3052}"/>
                </a:ext>
              </a:extLst>
            </p:cNvPr>
            <p:cNvSpPr/>
            <p:nvPr/>
          </p:nvSpPr>
          <p:spPr bwMode="gray">
            <a:xfrm>
              <a:off x="13041526" y="2978899"/>
              <a:ext cx="561975" cy="171450"/>
            </a:xfrm>
            <a:custGeom>
              <a:avLst/>
              <a:gdLst>
                <a:gd name="connsiteX0" fmla="*/ 509778 w 561975"/>
                <a:gd name="connsiteY0" fmla="*/ 180785 h 171450"/>
                <a:gd name="connsiteX1" fmla="*/ 52578 w 561975"/>
                <a:gd name="connsiteY1" fmla="*/ 180785 h 171450"/>
                <a:gd name="connsiteX2" fmla="*/ 0 w 561975"/>
                <a:gd name="connsiteY2" fmla="*/ 128206 h 171450"/>
                <a:gd name="connsiteX3" fmla="*/ 0 w 561975"/>
                <a:gd name="connsiteY3" fmla="*/ 52578 h 171450"/>
                <a:gd name="connsiteX4" fmla="*/ 52578 w 561975"/>
                <a:gd name="connsiteY4" fmla="*/ 0 h 171450"/>
                <a:gd name="connsiteX5" fmla="*/ 509778 w 561975"/>
                <a:gd name="connsiteY5" fmla="*/ 0 h 171450"/>
                <a:gd name="connsiteX6" fmla="*/ 562356 w 561975"/>
                <a:gd name="connsiteY6" fmla="*/ 52578 h 171450"/>
                <a:gd name="connsiteX7" fmla="*/ 562356 w 561975"/>
                <a:gd name="connsiteY7" fmla="*/ 128206 h 171450"/>
                <a:gd name="connsiteX8" fmla="*/ 509778 w 561975"/>
                <a:gd name="connsiteY8" fmla="*/ 18078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975" h="171450">
                  <a:moveTo>
                    <a:pt x="509778" y="180785"/>
                  </a:moveTo>
                  <a:lnTo>
                    <a:pt x="52578" y="180785"/>
                  </a:lnTo>
                  <a:cubicBezTo>
                    <a:pt x="23527" y="180785"/>
                    <a:pt x="0" y="157258"/>
                    <a:pt x="0" y="128206"/>
                  </a:cubicBezTo>
                  <a:lnTo>
                    <a:pt x="0" y="52578"/>
                  </a:lnTo>
                  <a:cubicBezTo>
                    <a:pt x="0" y="23527"/>
                    <a:pt x="23527" y="0"/>
                    <a:pt x="52578" y="0"/>
                  </a:cubicBezTo>
                  <a:lnTo>
                    <a:pt x="509778" y="0"/>
                  </a:lnTo>
                  <a:cubicBezTo>
                    <a:pt x="538829" y="0"/>
                    <a:pt x="562356" y="23527"/>
                    <a:pt x="562356" y="52578"/>
                  </a:cubicBezTo>
                  <a:lnTo>
                    <a:pt x="562356" y="128206"/>
                  </a:lnTo>
                  <a:cubicBezTo>
                    <a:pt x="562261" y="157258"/>
                    <a:pt x="538734" y="180785"/>
                    <a:pt x="509778" y="180785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6160B5D9-5662-47F3-9928-7EF9F8D6613E}"/>
                </a:ext>
              </a:extLst>
            </p:cNvPr>
            <p:cNvSpPr/>
            <p:nvPr/>
          </p:nvSpPr>
          <p:spPr bwMode="gray">
            <a:xfrm>
              <a:off x="13090961" y="3025953"/>
              <a:ext cx="85725" cy="85725"/>
            </a:xfrm>
            <a:custGeom>
              <a:avLst/>
              <a:gdLst>
                <a:gd name="connsiteX0" fmla="*/ 86678 w 85725"/>
                <a:gd name="connsiteY0" fmla="*/ 43339 h 85725"/>
                <a:gd name="connsiteX1" fmla="*/ 43339 w 85725"/>
                <a:gd name="connsiteY1" fmla="*/ 86678 h 85725"/>
                <a:gd name="connsiteX2" fmla="*/ 0 w 85725"/>
                <a:gd name="connsiteY2" fmla="*/ 43339 h 85725"/>
                <a:gd name="connsiteX3" fmla="*/ 43339 w 85725"/>
                <a:gd name="connsiteY3" fmla="*/ 0 h 85725"/>
                <a:gd name="connsiteX4" fmla="*/ 86678 w 85725"/>
                <a:gd name="connsiteY4" fmla="*/ 433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678" y="43339"/>
                  </a:moveTo>
                  <a:cubicBezTo>
                    <a:pt x="86678" y="67274"/>
                    <a:pt x="67274" y="86678"/>
                    <a:pt x="43339" y="86678"/>
                  </a:cubicBezTo>
                  <a:cubicBezTo>
                    <a:pt x="19403" y="86678"/>
                    <a:pt x="0" y="67274"/>
                    <a:pt x="0" y="43339"/>
                  </a:cubicBezTo>
                  <a:cubicBezTo>
                    <a:pt x="0" y="19403"/>
                    <a:pt x="19403" y="0"/>
                    <a:pt x="43339" y="0"/>
                  </a:cubicBezTo>
                  <a:cubicBezTo>
                    <a:pt x="67274" y="0"/>
                    <a:pt x="86678" y="19403"/>
                    <a:pt x="86678" y="433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239" name="Grafik 2">
              <a:extLst>
                <a:ext uri="{FF2B5EF4-FFF2-40B4-BE49-F238E27FC236}">
                  <a16:creationId xmlns:a16="http://schemas.microsoft.com/office/drawing/2014/main" id="{09BE0B26-8A98-4C5F-BEF1-5E6B8BB4953A}"/>
                </a:ext>
              </a:extLst>
            </p:cNvPr>
            <p:cNvGrpSpPr/>
            <p:nvPr/>
          </p:nvGrpSpPr>
          <p:grpSpPr bwMode="gray">
            <a:xfrm>
              <a:off x="13429860" y="3083674"/>
              <a:ext cx="114300" cy="28575"/>
              <a:chOff x="13429860" y="3083674"/>
              <a:chExt cx="114300" cy="28575"/>
            </a:xfrm>
            <a:grpFill/>
          </p:grpSpPr>
          <p:sp>
            <p:nvSpPr>
              <p:cNvPr id="246" name="Freihandform: Form 245">
                <a:extLst>
                  <a:ext uri="{FF2B5EF4-FFF2-40B4-BE49-F238E27FC236}">
                    <a16:creationId xmlns:a16="http://schemas.microsoft.com/office/drawing/2014/main" id="{2ABCE204-3CB5-41D0-B59C-E19966B02307}"/>
                  </a:ext>
                </a:extLst>
              </p:cNvPr>
              <p:cNvSpPr/>
              <p:nvPr/>
            </p:nvSpPr>
            <p:spPr bwMode="gray">
              <a:xfrm>
                <a:off x="13429860" y="3083674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270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47" name="Freihandform: Form 246">
                <a:extLst>
                  <a:ext uri="{FF2B5EF4-FFF2-40B4-BE49-F238E27FC236}">
                    <a16:creationId xmlns:a16="http://schemas.microsoft.com/office/drawing/2014/main" id="{247BD657-643C-4FF8-8DC1-E21E307768A9}"/>
                  </a:ext>
                </a:extLst>
              </p:cNvPr>
              <p:cNvSpPr/>
              <p:nvPr/>
            </p:nvSpPr>
            <p:spPr bwMode="gray">
              <a:xfrm>
                <a:off x="13476247" y="3083674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270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48" name="Freihandform: Form 247">
                <a:extLst>
                  <a:ext uri="{FF2B5EF4-FFF2-40B4-BE49-F238E27FC236}">
                    <a16:creationId xmlns:a16="http://schemas.microsoft.com/office/drawing/2014/main" id="{7730DAC3-17AB-4EBE-9508-9E1DB1E53212}"/>
                  </a:ext>
                </a:extLst>
              </p:cNvPr>
              <p:cNvSpPr/>
              <p:nvPr/>
            </p:nvSpPr>
            <p:spPr bwMode="gray">
              <a:xfrm>
                <a:off x="13522634" y="3083674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270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240" name="Freihandform: Form 239">
              <a:extLst>
                <a:ext uri="{FF2B5EF4-FFF2-40B4-BE49-F238E27FC236}">
                  <a16:creationId xmlns:a16="http://schemas.microsoft.com/office/drawing/2014/main" id="{D463CF7D-0697-4E93-B8D8-575FE9FDBBCE}"/>
                </a:ext>
              </a:extLst>
            </p:cNvPr>
            <p:cNvSpPr/>
            <p:nvPr/>
          </p:nvSpPr>
          <p:spPr bwMode="gray">
            <a:xfrm>
              <a:off x="13041526" y="3159112"/>
              <a:ext cx="561975" cy="171450"/>
            </a:xfrm>
            <a:custGeom>
              <a:avLst/>
              <a:gdLst>
                <a:gd name="connsiteX0" fmla="*/ 509778 w 561975"/>
                <a:gd name="connsiteY0" fmla="*/ 180689 h 171450"/>
                <a:gd name="connsiteX1" fmla="*/ 52578 w 561975"/>
                <a:gd name="connsiteY1" fmla="*/ 180689 h 171450"/>
                <a:gd name="connsiteX2" fmla="*/ 0 w 561975"/>
                <a:gd name="connsiteY2" fmla="*/ 128206 h 171450"/>
                <a:gd name="connsiteX3" fmla="*/ 0 w 561975"/>
                <a:gd name="connsiteY3" fmla="*/ 52578 h 171450"/>
                <a:gd name="connsiteX4" fmla="*/ 52578 w 561975"/>
                <a:gd name="connsiteY4" fmla="*/ 0 h 171450"/>
                <a:gd name="connsiteX5" fmla="*/ 509778 w 561975"/>
                <a:gd name="connsiteY5" fmla="*/ 0 h 171450"/>
                <a:gd name="connsiteX6" fmla="*/ 562356 w 561975"/>
                <a:gd name="connsiteY6" fmla="*/ 52578 h 171450"/>
                <a:gd name="connsiteX7" fmla="*/ 562356 w 561975"/>
                <a:gd name="connsiteY7" fmla="*/ 128206 h 171450"/>
                <a:gd name="connsiteX8" fmla="*/ 509778 w 561975"/>
                <a:gd name="connsiteY8" fmla="*/ 180689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975" h="171450">
                  <a:moveTo>
                    <a:pt x="509778" y="180689"/>
                  </a:moveTo>
                  <a:lnTo>
                    <a:pt x="52578" y="180689"/>
                  </a:lnTo>
                  <a:cubicBezTo>
                    <a:pt x="23527" y="180689"/>
                    <a:pt x="0" y="157258"/>
                    <a:pt x="0" y="128206"/>
                  </a:cubicBezTo>
                  <a:lnTo>
                    <a:pt x="0" y="52578"/>
                  </a:lnTo>
                  <a:cubicBezTo>
                    <a:pt x="0" y="23527"/>
                    <a:pt x="23527" y="0"/>
                    <a:pt x="52578" y="0"/>
                  </a:cubicBezTo>
                  <a:lnTo>
                    <a:pt x="509778" y="0"/>
                  </a:lnTo>
                  <a:cubicBezTo>
                    <a:pt x="538829" y="0"/>
                    <a:pt x="562356" y="23527"/>
                    <a:pt x="562356" y="52578"/>
                  </a:cubicBezTo>
                  <a:lnTo>
                    <a:pt x="562356" y="128206"/>
                  </a:lnTo>
                  <a:cubicBezTo>
                    <a:pt x="562261" y="157258"/>
                    <a:pt x="538734" y="180689"/>
                    <a:pt x="509778" y="18068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904AC3F7-B5D5-4EA7-8E73-31EED57ADB3D}"/>
                </a:ext>
              </a:extLst>
            </p:cNvPr>
            <p:cNvSpPr/>
            <p:nvPr/>
          </p:nvSpPr>
          <p:spPr bwMode="gray">
            <a:xfrm>
              <a:off x="13090961" y="3206166"/>
              <a:ext cx="85725" cy="85725"/>
            </a:xfrm>
            <a:custGeom>
              <a:avLst/>
              <a:gdLst>
                <a:gd name="connsiteX0" fmla="*/ 86678 w 85725"/>
                <a:gd name="connsiteY0" fmla="*/ 43339 h 85725"/>
                <a:gd name="connsiteX1" fmla="*/ 43339 w 85725"/>
                <a:gd name="connsiteY1" fmla="*/ 86677 h 85725"/>
                <a:gd name="connsiteX2" fmla="*/ 0 w 85725"/>
                <a:gd name="connsiteY2" fmla="*/ 43339 h 85725"/>
                <a:gd name="connsiteX3" fmla="*/ 43339 w 85725"/>
                <a:gd name="connsiteY3" fmla="*/ 0 h 85725"/>
                <a:gd name="connsiteX4" fmla="*/ 86678 w 85725"/>
                <a:gd name="connsiteY4" fmla="*/ 433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678" y="43339"/>
                  </a:moveTo>
                  <a:cubicBezTo>
                    <a:pt x="86678" y="67274"/>
                    <a:pt x="67274" y="86677"/>
                    <a:pt x="43339" y="86677"/>
                  </a:cubicBezTo>
                  <a:cubicBezTo>
                    <a:pt x="19403" y="86677"/>
                    <a:pt x="0" y="67274"/>
                    <a:pt x="0" y="43339"/>
                  </a:cubicBezTo>
                  <a:cubicBezTo>
                    <a:pt x="0" y="19403"/>
                    <a:pt x="19403" y="0"/>
                    <a:pt x="43339" y="0"/>
                  </a:cubicBezTo>
                  <a:cubicBezTo>
                    <a:pt x="67274" y="0"/>
                    <a:pt x="86678" y="19403"/>
                    <a:pt x="86678" y="43339"/>
                  </a:cubicBez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242" name="Grafik 2">
              <a:extLst>
                <a:ext uri="{FF2B5EF4-FFF2-40B4-BE49-F238E27FC236}">
                  <a16:creationId xmlns:a16="http://schemas.microsoft.com/office/drawing/2014/main" id="{29F7E626-8258-488E-97EF-0ADC1015E3FE}"/>
                </a:ext>
              </a:extLst>
            </p:cNvPr>
            <p:cNvGrpSpPr/>
            <p:nvPr/>
          </p:nvGrpSpPr>
          <p:grpSpPr bwMode="gray">
            <a:xfrm>
              <a:off x="13429860" y="3263887"/>
              <a:ext cx="114300" cy="28575"/>
              <a:chOff x="13429860" y="3263887"/>
              <a:chExt cx="114300" cy="28575"/>
            </a:xfrm>
            <a:grpFill/>
          </p:grpSpPr>
          <p:sp>
            <p:nvSpPr>
              <p:cNvPr id="243" name="Freihandform: Form 242">
                <a:extLst>
                  <a:ext uri="{FF2B5EF4-FFF2-40B4-BE49-F238E27FC236}">
                    <a16:creationId xmlns:a16="http://schemas.microsoft.com/office/drawing/2014/main" id="{940A9089-B7C7-4396-9C62-DFADBB577197}"/>
                  </a:ext>
                </a:extLst>
              </p:cNvPr>
              <p:cNvSpPr/>
              <p:nvPr/>
            </p:nvSpPr>
            <p:spPr bwMode="gray">
              <a:xfrm>
                <a:off x="13429860" y="3263887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270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44" name="Freihandform: Form 243">
                <a:extLst>
                  <a:ext uri="{FF2B5EF4-FFF2-40B4-BE49-F238E27FC236}">
                    <a16:creationId xmlns:a16="http://schemas.microsoft.com/office/drawing/2014/main" id="{98722223-43CD-408D-B772-39221195CE76}"/>
                  </a:ext>
                </a:extLst>
              </p:cNvPr>
              <p:cNvSpPr/>
              <p:nvPr/>
            </p:nvSpPr>
            <p:spPr bwMode="gray">
              <a:xfrm>
                <a:off x="13476247" y="3263887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270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245" name="Freihandform: Form 244">
                <a:extLst>
                  <a:ext uri="{FF2B5EF4-FFF2-40B4-BE49-F238E27FC236}">
                    <a16:creationId xmlns:a16="http://schemas.microsoft.com/office/drawing/2014/main" id="{ECA0FD42-3D9D-46B0-AB95-BBF76798334E}"/>
                  </a:ext>
                </a:extLst>
              </p:cNvPr>
              <p:cNvSpPr/>
              <p:nvPr/>
            </p:nvSpPr>
            <p:spPr bwMode="gray">
              <a:xfrm>
                <a:off x="13522634" y="3263887"/>
                <a:ext cx="28575" cy="28575"/>
              </a:xfrm>
              <a:custGeom>
                <a:avLst/>
                <a:gdLst>
                  <a:gd name="connsiteX0" fmla="*/ 28956 w 28575"/>
                  <a:gd name="connsiteY0" fmla="*/ 14478 h 28575"/>
                  <a:gd name="connsiteX1" fmla="*/ 14478 w 28575"/>
                  <a:gd name="connsiteY1" fmla="*/ 28956 h 28575"/>
                  <a:gd name="connsiteX2" fmla="*/ 0 w 28575"/>
                  <a:gd name="connsiteY2" fmla="*/ 14478 h 28575"/>
                  <a:gd name="connsiteX3" fmla="*/ 14478 w 28575"/>
                  <a:gd name="connsiteY3" fmla="*/ 0 h 28575"/>
                  <a:gd name="connsiteX4" fmla="*/ 28956 w 28575"/>
                  <a:gd name="connsiteY4" fmla="*/ 1447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956" y="14478"/>
                    </a:moveTo>
                    <a:cubicBezTo>
                      <a:pt x="28956" y="22474"/>
                      <a:pt x="22474" y="28956"/>
                      <a:pt x="14478" y="28956"/>
                    </a:cubicBezTo>
                    <a:cubicBezTo>
                      <a:pt x="6482" y="28956"/>
                      <a:pt x="0" y="22474"/>
                      <a:pt x="0" y="14478"/>
                    </a:cubicBezTo>
                    <a:cubicBezTo>
                      <a:pt x="0" y="6482"/>
                      <a:pt x="6482" y="0"/>
                      <a:pt x="14478" y="0"/>
                    </a:cubicBezTo>
                    <a:cubicBezTo>
                      <a:pt x="22474" y="0"/>
                      <a:pt x="28956" y="6482"/>
                      <a:pt x="28956" y="14478"/>
                    </a:cubicBezTo>
                    <a:close/>
                  </a:path>
                </a:pathLst>
              </a:custGeom>
              <a:solidFill>
                <a:srgbClr val="009CB4"/>
              </a:solidFill>
              <a:ln w="12700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4" name="Titel">
            <a:extLst>
              <a:ext uri="{FF2B5EF4-FFF2-40B4-BE49-F238E27FC236}">
                <a16:creationId xmlns:a16="http://schemas.microsoft.com/office/drawing/2014/main" id="{809657D9-B422-4A7B-8CCD-820F8126C10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Zusammenfassung</a:t>
            </a:r>
            <a:br>
              <a:rPr lang="de-DE" dirty="0"/>
            </a:br>
            <a:endParaRPr lang="de-DE" dirty="0"/>
          </a:p>
        </p:txBody>
      </p:sp>
      <p:sp>
        <p:nvSpPr>
          <p:cNvPr id="8" name="Inhalt 1">
            <a:extLst>
              <a:ext uri="{FF2B5EF4-FFF2-40B4-BE49-F238E27FC236}">
                <a16:creationId xmlns:a16="http://schemas.microsoft.com/office/drawing/2014/main" id="{76427FAD-1363-45B1-B836-BEEF1D623693}"/>
              </a:ext>
            </a:extLst>
          </p:cNvPr>
          <p:cNvSpPr txBox="1">
            <a:spLocks/>
          </p:cNvSpPr>
          <p:nvPr/>
        </p:nvSpPr>
        <p:spPr bwMode="gray">
          <a:xfrm>
            <a:off x="1350441" y="2220092"/>
            <a:ext cx="2592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egoe UI Light" panose="020B0604020202020204" pitchFamily="34" charset="0"/>
              <a:buNone/>
            </a:pPr>
            <a:r>
              <a:rPr lang="de-DE" sz="1200" dirty="0">
                <a:solidFill>
                  <a:schemeClr val="bg1"/>
                </a:solidFill>
              </a:rPr>
              <a:t>Die urheberrechtliche Schutzfähigkeit kann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i.d.R. nur im Einzelfall </a:t>
            </a:r>
            <a:r>
              <a:rPr lang="de-DE" sz="1200" dirty="0">
                <a:solidFill>
                  <a:schemeClr val="bg1"/>
                </a:solidFill>
              </a:rPr>
              <a:t>und selbst dann nicht mit hinreichender Rechtssicherheit beurteilt werden.</a:t>
            </a:r>
          </a:p>
        </p:txBody>
      </p:sp>
      <p:cxnSp>
        <p:nvCxnSpPr>
          <p:cNvPr id="9" name="Gerader Verbinder 1">
            <a:extLst>
              <a:ext uri="{FF2B5EF4-FFF2-40B4-BE49-F238E27FC236}">
                <a16:creationId xmlns:a16="http://schemas.microsoft.com/office/drawing/2014/main" id="{9D12F53E-8B7B-49A9-8136-67C0AEA3ACD6}"/>
              </a:ext>
            </a:extLst>
          </p:cNvPr>
          <p:cNvCxnSpPr>
            <a:cxnSpLocks/>
          </p:cNvCxnSpPr>
          <p:nvPr/>
        </p:nvCxnSpPr>
        <p:spPr bwMode="gray">
          <a:xfrm flipV="1">
            <a:off x="1350441" y="2166092"/>
            <a:ext cx="0" cy="756000"/>
          </a:xfrm>
          <a:prstGeom prst="line">
            <a:avLst/>
          </a:prstGeom>
          <a:ln w="6350">
            <a:solidFill>
              <a:schemeClr val="accent4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ICON 1">
            <a:extLst>
              <a:ext uri="{FF2B5EF4-FFF2-40B4-BE49-F238E27FC236}">
                <a16:creationId xmlns:a16="http://schemas.microsoft.com/office/drawing/2014/main" id="{45EE75A6-4350-48B2-B3E0-AC4E40DAB27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68320" y="2259199"/>
            <a:ext cx="406990" cy="569787"/>
            <a:chOff x="8406779" y="1717493"/>
            <a:chExt cx="1409143" cy="1972800"/>
          </a:xfrm>
        </p:grpSpPr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0763E11C-EB9F-4559-AA51-7C6956E854CD}"/>
                </a:ext>
              </a:extLst>
            </p:cNvPr>
            <p:cNvSpPr/>
            <p:nvPr/>
          </p:nvSpPr>
          <p:spPr bwMode="gray">
            <a:xfrm>
              <a:off x="9256727" y="3297847"/>
              <a:ext cx="469714" cy="46971"/>
            </a:xfrm>
            <a:custGeom>
              <a:avLst/>
              <a:gdLst>
                <a:gd name="connsiteX0" fmla="*/ 0 w 469714"/>
                <a:gd name="connsiteY0" fmla="*/ 0 h 46971"/>
                <a:gd name="connsiteX1" fmla="*/ 476995 w 469714"/>
                <a:gd name="connsiteY1" fmla="*/ 0 h 46971"/>
                <a:gd name="connsiteX2" fmla="*/ 476995 w 469714"/>
                <a:gd name="connsiteY2" fmla="*/ 46971 h 46971"/>
                <a:gd name="connsiteX3" fmla="*/ 0 w 469714"/>
                <a:gd name="connsiteY3" fmla="*/ 46971 h 4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714" h="46971">
                  <a:moveTo>
                    <a:pt x="0" y="0"/>
                  </a:moveTo>
                  <a:lnTo>
                    <a:pt x="476995" y="0"/>
                  </a:lnTo>
                  <a:lnTo>
                    <a:pt x="476995" y="46971"/>
                  </a:lnTo>
                  <a:lnTo>
                    <a:pt x="0" y="46971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3336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984D710E-7BB1-40C6-A840-416DA794C8B1}"/>
                </a:ext>
              </a:extLst>
            </p:cNvPr>
            <p:cNvSpPr/>
            <p:nvPr/>
          </p:nvSpPr>
          <p:spPr bwMode="gray">
            <a:xfrm>
              <a:off x="9256727" y="3527772"/>
              <a:ext cx="469714" cy="46971"/>
            </a:xfrm>
            <a:custGeom>
              <a:avLst/>
              <a:gdLst>
                <a:gd name="connsiteX0" fmla="*/ 0 w 469714"/>
                <a:gd name="connsiteY0" fmla="*/ 0 h 46971"/>
                <a:gd name="connsiteX1" fmla="*/ 476995 w 469714"/>
                <a:gd name="connsiteY1" fmla="*/ 0 h 46971"/>
                <a:gd name="connsiteX2" fmla="*/ 476995 w 469714"/>
                <a:gd name="connsiteY2" fmla="*/ 46971 h 46971"/>
                <a:gd name="connsiteX3" fmla="*/ 0 w 469714"/>
                <a:gd name="connsiteY3" fmla="*/ 46971 h 4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714" h="46971">
                  <a:moveTo>
                    <a:pt x="0" y="0"/>
                  </a:moveTo>
                  <a:lnTo>
                    <a:pt x="476995" y="0"/>
                  </a:lnTo>
                  <a:lnTo>
                    <a:pt x="476995" y="46971"/>
                  </a:lnTo>
                  <a:lnTo>
                    <a:pt x="0" y="46971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3336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75382A42-2671-4642-B508-66D6D3526236}"/>
                </a:ext>
              </a:extLst>
            </p:cNvPr>
            <p:cNvSpPr/>
            <p:nvPr/>
          </p:nvSpPr>
          <p:spPr bwMode="gray">
            <a:xfrm>
              <a:off x="9138829" y="3412927"/>
              <a:ext cx="563657" cy="46971"/>
            </a:xfrm>
            <a:custGeom>
              <a:avLst/>
              <a:gdLst>
                <a:gd name="connsiteX0" fmla="*/ 0 w 563657"/>
                <a:gd name="connsiteY0" fmla="*/ 0 h 46971"/>
                <a:gd name="connsiteX1" fmla="*/ 563892 w 563657"/>
                <a:gd name="connsiteY1" fmla="*/ 0 h 46971"/>
                <a:gd name="connsiteX2" fmla="*/ 563892 w 563657"/>
                <a:gd name="connsiteY2" fmla="*/ 46971 h 46971"/>
                <a:gd name="connsiteX3" fmla="*/ 0 w 563657"/>
                <a:gd name="connsiteY3" fmla="*/ 46971 h 4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657" h="46971">
                  <a:moveTo>
                    <a:pt x="0" y="0"/>
                  </a:moveTo>
                  <a:lnTo>
                    <a:pt x="563892" y="0"/>
                  </a:lnTo>
                  <a:lnTo>
                    <a:pt x="563892" y="46971"/>
                  </a:lnTo>
                  <a:lnTo>
                    <a:pt x="0" y="46971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3336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F4657187-DAB2-496D-978F-96087D31431F}"/>
                </a:ext>
              </a:extLst>
            </p:cNvPr>
            <p:cNvSpPr/>
            <p:nvPr/>
          </p:nvSpPr>
          <p:spPr bwMode="gray">
            <a:xfrm>
              <a:off x="8406779" y="1717493"/>
              <a:ext cx="1409143" cy="1972800"/>
            </a:xfrm>
            <a:custGeom>
              <a:avLst/>
              <a:gdLst>
                <a:gd name="connsiteX0" fmla="*/ 262805 w 1409143"/>
                <a:gd name="connsiteY0" fmla="*/ 0 h 1972800"/>
                <a:gd name="connsiteX1" fmla="*/ 0 w 1409143"/>
                <a:gd name="connsiteY1" fmla="*/ 262805 h 1972800"/>
                <a:gd name="connsiteX2" fmla="*/ 0 w 1409143"/>
                <a:gd name="connsiteY2" fmla="*/ 1714457 h 1972800"/>
                <a:gd name="connsiteX3" fmla="*/ 235 w 1409143"/>
                <a:gd name="connsiteY3" fmla="*/ 1714457 h 1972800"/>
                <a:gd name="connsiteX4" fmla="*/ 0 w 1409143"/>
                <a:gd name="connsiteY4" fmla="*/ 1718920 h 1972800"/>
                <a:gd name="connsiteX5" fmla="*/ 262805 w 1409143"/>
                <a:gd name="connsiteY5" fmla="*/ 1981725 h 1972800"/>
                <a:gd name="connsiteX6" fmla="*/ 1395286 w 1409143"/>
                <a:gd name="connsiteY6" fmla="*/ 1981725 h 1972800"/>
                <a:gd name="connsiteX7" fmla="*/ 1395286 w 1409143"/>
                <a:gd name="connsiteY7" fmla="*/ 1934753 h 1972800"/>
                <a:gd name="connsiteX8" fmla="*/ 262805 w 1409143"/>
                <a:gd name="connsiteY8" fmla="*/ 1934753 h 1972800"/>
                <a:gd name="connsiteX9" fmla="*/ 46971 w 1409143"/>
                <a:gd name="connsiteY9" fmla="*/ 1718920 h 1972800"/>
                <a:gd name="connsiteX10" fmla="*/ 262805 w 1409143"/>
                <a:gd name="connsiteY10" fmla="*/ 1503086 h 1972800"/>
                <a:gd name="connsiteX11" fmla="*/ 1371801 w 1409143"/>
                <a:gd name="connsiteY11" fmla="*/ 1503086 h 1972800"/>
                <a:gd name="connsiteX12" fmla="*/ 1395286 w 1409143"/>
                <a:gd name="connsiteY12" fmla="*/ 1503086 h 1972800"/>
                <a:gd name="connsiteX13" fmla="*/ 1418772 w 1409143"/>
                <a:gd name="connsiteY13" fmla="*/ 1503086 h 1972800"/>
                <a:gd name="connsiteX14" fmla="*/ 1418772 w 1409143"/>
                <a:gd name="connsiteY14" fmla="*/ 0 h 1972800"/>
                <a:gd name="connsiteX15" fmla="*/ 262805 w 1409143"/>
                <a:gd name="connsiteY15" fmla="*/ 0 h 1972800"/>
                <a:gd name="connsiteX16" fmla="*/ 262805 w 1409143"/>
                <a:gd name="connsiteY16" fmla="*/ 1456114 h 1972800"/>
                <a:gd name="connsiteX17" fmla="*/ 46971 w 1409143"/>
                <a:gd name="connsiteY17" fmla="*/ 1569315 h 1972800"/>
                <a:gd name="connsiteX18" fmla="*/ 46971 w 1409143"/>
                <a:gd name="connsiteY18" fmla="*/ 262805 h 1972800"/>
                <a:gd name="connsiteX19" fmla="*/ 262805 w 1409143"/>
                <a:gd name="connsiteY19" fmla="*/ 46971 h 1972800"/>
                <a:gd name="connsiteX20" fmla="*/ 1371801 w 1409143"/>
                <a:gd name="connsiteY20" fmla="*/ 46971 h 1972800"/>
                <a:gd name="connsiteX21" fmla="*/ 1371801 w 1409143"/>
                <a:gd name="connsiteY21" fmla="*/ 1456114 h 1972800"/>
                <a:gd name="connsiteX22" fmla="*/ 262805 w 1409143"/>
                <a:gd name="connsiteY22" fmla="*/ 1456114 h 197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09143" h="1972800">
                  <a:moveTo>
                    <a:pt x="262805" y="0"/>
                  </a:moveTo>
                  <a:cubicBezTo>
                    <a:pt x="117898" y="0"/>
                    <a:pt x="0" y="117898"/>
                    <a:pt x="0" y="262805"/>
                  </a:cubicBezTo>
                  <a:lnTo>
                    <a:pt x="0" y="1714457"/>
                  </a:lnTo>
                  <a:lnTo>
                    <a:pt x="235" y="1714457"/>
                  </a:lnTo>
                  <a:cubicBezTo>
                    <a:pt x="235" y="1715866"/>
                    <a:pt x="0" y="1717276"/>
                    <a:pt x="0" y="1718920"/>
                  </a:cubicBezTo>
                  <a:cubicBezTo>
                    <a:pt x="0" y="1863826"/>
                    <a:pt x="117898" y="1981725"/>
                    <a:pt x="262805" y="1981725"/>
                  </a:cubicBezTo>
                  <a:lnTo>
                    <a:pt x="1395286" y="1981725"/>
                  </a:lnTo>
                  <a:lnTo>
                    <a:pt x="1395286" y="1934753"/>
                  </a:lnTo>
                  <a:lnTo>
                    <a:pt x="262805" y="1934753"/>
                  </a:lnTo>
                  <a:cubicBezTo>
                    <a:pt x="143733" y="1934753"/>
                    <a:pt x="46971" y="1837757"/>
                    <a:pt x="46971" y="1718920"/>
                  </a:cubicBezTo>
                  <a:cubicBezTo>
                    <a:pt x="46971" y="1600082"/>
                    <a:pt x="143733" y="1503086"/>
                    <a:pt x="262805" y="1503086"/>
                  </a:cubicBezTo>
                  <a:lnTo>
                    <a:pt x="1371801" y="1503086"/>
                  </a:lnTo>
                  <a:lnTo>
                    <a:pt x="1395286" y="1503086"/>
                  </a:lnTo>
                  <a:lnTo>
                    <a:pt x="1418772" y="1503086"/>
                  </a:lnTo>
                  <a:lnTo>
                    <a:pt x="1418772" y="0"/>
                  </a:lnTo>
                  <a:lnTo>
                    <a:pt x="262805" y="0"/>
                  </a:lnTo>
                  <a:close/>
                  <a:moveTo>
                    <a:pt x="262805" y="1456114"/>
                  </a:moveTo>
                  <a:cubicBezTo>
                    <a:pt x="173559" y="1456114"/>
                    <a:pt x="94413" y="1500972"/>
                    <a:pt x="46971" y="1569315"/>
                  </a:cubicBezTo>
                  <a:lnTo>
                    <a:pt x="46971" y="262805"/>
                  </a:lnTo>
                  <a:cubicBezTo>
                    <a:pt x="46971" y="143733"/>
                    <a:pt x="143733" y="46971"/>
                    <a:pt x="262805" y="46971"/>
                  </a:cubicBezTo>
                  <a:lnTo>
                    <a:pt x="1371801" y="46971"/>
                  </a:lnTo>
                  <a:lnTo>
                    <a:pt x="1371801" y="1456114"/>
                  </a:lnTo>
                  <a:lnTo>
                    <a:pt x="262805" y="1456114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3336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56BF9AEF-5870-4BC8-9BE1-292778B375AF}"/>
                </a:ext>
              </a:extLst>
            </p:cNvPr>
            <p:cNvSpPr/>
            <p:nvPr/>
          </p:nvSpPr>
          <p:spPr bwMode="gray">
            <a:xfrm>
              <a:off x="8977247" y="2074476"/>
              <a:ext cx="305314" cy="728057"/>
            </a:xfrm>
            <a:custGeom>
              <a:avLst/>
              <a:gdLst>
                <a:gd name="connsiteX0" fmla="*/ 253411 w 305314"/>
                <a:gd name="connsiteY0" fmla="*/ 517625 h 728057"/>
                <a:gd name="connsiteX1" fmla="*/ 325277 w 305314"/>
                <a:gd name="connsiteY1" fmla="*/ 384696 h 728057"/>
                <a:gd name="connsiteX2" fmla="*/ 217947 w 305314"/>
                <a:gd name="connsiteY2" fmla="*/ 243547 h 728057"/>
                <a:gd name="connsiteX3" fmla="*/ 120012 w 305314"/>
                <a:gd name="connsiteY3" fmla="*/ 184363 h 728057"/>
                <a:gd name="connsiteX4" fmla="*/ 100519 w 305314"/>
                <a:gd name="connsiteY4" fmla="*/ 136217 h 728057"/>
                <a:gd name="connsiteX5" fmla="*/ 181545 w 305314"/>
                <a:gd name="connsiteY5" fmla="*/ 66934 h 728057"/>
                <a:gd name="connsiteX6" fmla="*/ 288874 w 305314"/>
                <a:gd name="connsiteY6" fmla="*/ 96761 h 728057"/>
                <a:gd name="connsiteX7" fmla="*/ 288874 w 305314"/>
                <a:gd name="connsiteY7" fmla="*/ 20667 h 728057"/>
                <a:gd name="connsiteX8" fmla="*/ 183423 w 305314"/>
                <a:gd name="connsiteY8" fmla="*/ 0 h 728057"/>
                <a:gd name="connsiteX9" fmla="*/ 64821 w 305314"/>
                <a:gd name="connsiteY9" fmla="*/ 39456 h 728057"/>
                <a:gd name="connsiteX10" fmla="*/ 19728 w 305314"/>
                <a:gd name="connsiteY10" fmla="*/ 140210 h 728057"/>
                <a:gd name="connsiteX11" fmla="*/ 70692 w 305314"/>
                <a:gd name="connsiteY11" fmla="*/ 247539 h 728057"/>
                <a:gd name="connsiteX12" fmla="*/ 0 w 305314"/>
                <a:gd name="connsiteY12" fmla="*/ 364968 h 728057"/>
                <a:gd name="connsiteX13" fmla="*/ 112262 w 305314"/>
                <a:gd name="connsiteY13" fmla="*/ 517625 h 728057"/>
                <a:gd name="connsiteX14" fmla="*/ 199159 w 305314"/>
                <a:gd name="connsiteY14" fmla="*/ 572347 h 728057"/>
                <a:gd name="connsiteX15" fmla="*/ 216303 w 305314"/>
                <a:gd name="connsiteY15" fmla="*/ 615561 h 728057"/>
                <a:gd name="connsiteX16" fmla="*/ 194227 w 305314"/>
                <a:gd name="connsiteY16" fmla="*/ 663471 h 728057"/>
                <a:gd name="connsiteX17" fmla="*/ 131520 w 305314"/>
                <a:gd name="connsiteY17" fmla="*/ 682495 h 728057"/>
                <a:gd name="connsiteX18" fmla="*/ 11038 w 305314"/>
                <a:gd name="connsiteY18" fmla="*/ 646797 h 728057"/>
                <a:gd name="connsiteX19" fmla="*/ 11038 w 305314"/>
                <a:gd name="connsiteY19" fmla="*/ 722890 h 728057"/>
                <a:gd name="connsiteX20" fmla="*/ 126118 w 305314"/>
                <a:gd name="connsiteY20" fmla="*/ 749899 h 728057"/>
                <a:gd name="connsiteX21" fmla="*/ 248949 w 305314"/>
                <a:gd name="connsiteY21" fmla="*/ 710443 h 728057"/>
                <a:gd name="connsiteX22" fmla="*/ 297094 w 305314"/>
                <a:gd name="connsiteY22" fmla="*/ 607341 h 728057"/>
                <a:gd name="connsiteX23" fmla="*/ 253411 w 305314"/>
                <a:gd name="connsiteY23" fmla="*/ 517625 h 728057"/>
                <a:gd name="connsiteX24" fmla="*/ 201977 w 305314"/>
                <a:gd name="connsiteY24" fmla="*/ 476055 h 728057"/>
                <a:gd name="connsiteX25" fmla="*/ 106860 w 305314"/>
                <a:gd name="connsiteY25" fmla="*/ 419455 h 728057"/>
                <a:gd name="connsiteX26" fmla="*/ 79617 w 305314"/>
                <a:gd name="connsiteY26" fmla="*/ 358627 h 728057"/>
                <a:gd name="connsiteX27" fmla="*/ 128232 w 305314"/>
                <a:gd name="connsiteY27" fmla="*/ 282063 h 728057"/>
                <a:gd name="connsiteX28" fmla="*/ 219122 w 305314"/>
                <a:gd name="connsiteY28" fmla="*/ 334437 h 728057"/>
                <a:gd name="connsiteX29" fmla="*/ 244486 w 305314"/>
                <a:gd name="connsiteY29" fmla="*/ 393386 h 728057"/>
                <a:gd name="connsiteX30" fmla="*/ 201977 w 305314"/>
                <a:gd name="connsiteY30" fmla="*/ 476055 h 728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05314" h="728057">
                  <a:moveTo>
                    <a:pt x="253411" y="517625"/>
                  </a:moveTo>
                  <a:cubicBezTo>
                    <a:pt x="301322" y="483571"/>
                    <a:pt x="325277" y="439183"/>
                    <a:pt x="325277" y="384696"/>
                  </a:cubicBezTo>
                  <a:cubicBezTo>
                    <a:pt x="325277" y="325042"/>
                    <a:pt x="289579" y="277836"/>
                    <a:pt x="217947" y="243547"/>
                  </a:cubicBezTo>
                  <a:cubicBezTo>
                    <a:pt x="165574" y="218417"/>
                    <a:pt x="132929" y="198689"/>
                    <a:pt x="120012" y="184363"/>
                  </a:cubicBezTo>
                  <a:cubicBezTo>
                    <a:pt x="107095" y="169802"/>
                    <a:pt x="100519" y="153831"/>
                    <a:pt x="100519" y="136217"/>
                  </a:cubicBezTo>
                  <a:cubicBezTo>
                    <a:pt x="100519" y="89950"/>
                    <a:pt x="127527" y="66934"/>
                    <a:pt x="181545" y="66934"/>
                  </a:cubicBezTo>
                  <a:cubicBezTo>
                    <a:pt x="220766" y="66934"/>
                    <a:pt x="256464" y="76798"/>
                    <a:pt x="288874" y="96761"/>
                  </a:cubicBezTo>
                  <a:lnTo>
                    <a:pt x="288874" y="20667"/>
                  </a:lnTo>
                  <a:cubicBezTo>
                    <a:pt x="260222" y="6811"/>
                    <a:pt x="225228" y="0"/>
                    <a:pt x="183423" y="0"/>
                  </a:cubicBezTo>
                  <a:cubicBezTo>
                    <a:pt x="134338" y="0"/>
                    <a:pt x="94647" y="13152"/>
                    <a:pt x="64821" y="39456"/>
                  </a:cubicBezTo>
                  <a:cubicBezTo>
                    <a:pt x="34759" y="65760"/>
                    <a:pt x="19728" y="99345"/>
                    <a:pt x="19728" y="140210"/>
                  </a:cubicBezTo>
                  <a:cubicBezTo>
                    <a:pt x="19728" y="185067"/>
                    <a:pt x="36638" y="221001"/>
                    <a:pt x="70692" y="247539"/>
                  </a:cubicBezTo>
                  <a:cubicBezTo>
                    <a:pt x="23486" y="273609"/>
                    <a:pt x="0" y="312830"/>
                    <a:pt x="0" y="364968"/>
                  </a:cubicBezTo>
                  <a:cubicBezTo>
                    <a:pt x="0" y="427675"/>
                    <a:pt x="37342" y="478404"/>
                    <a:pt x="112262" y="517625"/>
                  </a:cubicBezTo>
                  <a:cubicBezTo>
                    <a:pt x="158763" y="542285"/>
                    <a:pt x="187886" y="560604"/>
                    <a:pt x="199159" y="572347"/>
                  </a:cubicBezTo>
                  <a:cubicBezTo>
                    <a:pt x="210432" y="584090"/>
                    <a:pt x="216303" y="598416"/>
                    <a:pt x="216303" y="615561"/>
                  </a:cubicBezTo>
                  <a:cubicBezTo>
                    <a:pt x="216303" y="634819"/>
                    <a:pt x="209023" y="650789"/>
                    <a:pt x="194227" y="663471"/>
                  </a:cubicBezTo>
                  <a:cubicBezTo>
                    <a:pt x="179431" y="676154"/>
                    <a:pt x="158529" y="682495"/>
                    <a:pt x="131520" y="682495"/>
                  </a:cubicBezTo>
                  <a:cubicBezTo>
                    <a:pt x="93003" y="682495"/>
                    <a:pt x="52843" y="670517"/>
                    <a:pt x="11038" y="646797"/>
                  </a:cubicBezTo>
                  <a:lnTo>
                    <a:pt x="11038" y="722890"/>
                  </a:lnTo>
                  <a:cubicBezTo>
                    <a:pt x="45797" y="740974"/>
                    <a:pt x="84079" y="749899"/>
                    <a:pt x="126118" y="749899"/>
                  </a:cubicBezTo>
                  <a:cubicBezTo>
                    <a:pt x="175908" y="749899"/>
                    <a:pt x="216773" y="736747"/>
                    <a:pt x="248949" y="710443"/>
                  </a:cubicBezTo>
                  <a:cubicBezTo>
                    <a:pt x="281124" y="684139"/>
                    <a:pt x="297094" y="649850"/>
                    <a:pt x="297094" y="607341"/>
                  </a:cubicBezTo>
                  <a:cubicBezTo>
                    <a:pt x="296859" y="571173"/>
                    <a:pt x="282298" y="541346"/>
                    <a:pt x="253411" y="517625"/>
                  </a:cubicBezTo>
                  <a:close/>
                  <a:moveTo>
                    <a:pt x="201977" y="476055"/>
                  </a:moveTo>
                  <a:cubicBezTo>
                    <a:pt x="156650" y="455858"/>
                    <a:pt x="124944" y="437069"/>
                    <a:pt x="106860" y="419455"/>
                  </a:cubicBezTo>
                  <a:cubicBezTo>
                    <a:pt x="88776" y="401841"/>
                    <a:pt x="79617" y="381643"/>
                    <a:pt x="79617" y="358627"/>
                  </a:cubicBezTo>
                  <a:cubicBezTo>
                    <a:pt x="79617" y="323868"/>
                    <a:pt x="95822" y="298503"/>
                    <a:pt x="128232" y="282063"/>
                  </a:cubicBezTo>
                  <a:cubicBezTo>
                    <a:pt x="171915" y="300617"/>
                    <a:pt x="202212" y="317997"/>
                    <a:pt x="219122" y="334437"/>
                  </a:cubicBezTo>
                  <a:cubicBezTo>
                    <a:pt x="236031" y="350642"/>
                    <a:pt x="244486" y="370370"/>
                    <a:pt x="244486" y="393386"/>
                  </a:cubicBezTo>
                  <a:cubicBezTo>
                    <a:pt x="244251" y="426735"/>
                    <a:pt x="230160" y="454214"/>
                    <a:pt x="201977" y="476055"/>
                  </a:cubicBezTo>
                  <a:close/>
                </a:path>
              </a:pathLst>
            </a:custGeom>
            <a:solidFill>
              <a:srgbClr val="009CB4"/>
            </a:solidFill>
            <a:ln w="23336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pic>
        <p:nvPicPr>
          <p:cNvPr id="98" name="Logo">
            <a:hlinkClick r:id="rId4" action="ppaction://hlinksldjump"/>
            <a:extLst>
              <a:ext uri="{FF2B5EF4-FFF2-40B4-BE49-F238E27FC236}">
                <a16:creationId xmlns:a16="http://schemas.microsoft.com/office/drawing/2014/main" id="{96933BB3-5E17-49BF-9D29-B45C184FFF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96" name="WEITER">
            <a:extLst>
              <a:ext uri="{FF2B5EF4-FFF2-40B4-BE49-F238E27FC236}">
                <a16:creationId xmlns:a16="http://schemas.microsoft.com/office/drawing/2014/main" id="{C2F1A11D-B522-417A-95AC-FD72F8E129A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1379" y="6356200"/>
            <a:ext cx="324000" cy="324000"/>
            <a:chOff x="11488080" y="6210730"/>
            <a:chExt cx="431514" cy="431514"/>
          </a:xfrm>
        </p:grpSpPr>
        <p:sp>
          <p:nvSpPr>
            <p:cNvPr id="97" name="Ellipse 96">
              <a:extLst>
                <a:ext uri="{FF2B5EF4-FFF2-40B4-BE49-F238E27FC236}">
                  <a16:creationId xmlns:a16="http://schemas.microsoft.com/office/drawing/2014/main" id="{DCAACCF7-308F-4A3F-B94F-DDC5181F779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99" name="Gruppieren 98">
              <a:extLst>
                <a:ext uri="{FF2B5EF4-FFF2-40B4-BE49-F238E27FC236}">
                  <a16:creationId xmlns:a16="http://schemas.microsoft.com/office/drawing/2014/main" id="{D6ED0BB8-EC4F-45E8-B7E7-5F479EF9ADE9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106" name="Gerader Verbinder 105">
                <a:extLst>
                  <a:ext uri="{FF2B5EF4-FFF2-40B4-BE49-F238E27FC236}">
                    <a16:creationId xmlns:a16="http://schemas.microsoft.com/office/drawing/2014/main" id="{E60FB887-6104-4785-8C48-994ED3F329E5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Gerader Verbinder 106">
                <a:extLst>
                  <a:ext uri="{FF2B5EF4-FFF2-40B4-BE49-F238E27FC236}">
                    <a16:creationId xmlns:a16="http://schemas.microsoft.com/office/drawing/2014/main" id="{D23CB265-D64F-4D32-B92A-3E2947C1D6EB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6923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500" tmFilter="0, 0; .2, .5; .8, .5; 1, 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250" autoRev="1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32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33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3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57" dur="5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58" dur="5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500" tmFilter="0, 0; .2, .5; .8, .5; 1, 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250" autoRev="1" fill="hold"/>
                                            <p:tgtEl>
                                              <p:spTgt spid="33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0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82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3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 tmFilter="0, 0; .2, .5; .8, .5; 1, 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4" dur="250" autoRev="1" fill="hold"/>
                                            <p:tgtEl>
                                              <p:spTgt spid="35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9" fill="hold">
                          <p:stCondLst>
                            <p:cond delay="indefinite"/>
                          </p:stCondLst>
                          <p:childTnLst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07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08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8" dur="500" tmFilter="0, 0; .2, .5; .8, .5; 1, 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9" dur="250" autoRev="1" fill="hold"/>
                                            <p:tgtEl>
                                              <p:spTgt spid="30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0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32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33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7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3" dur="500" tmFilter="0, 0; .2, .5; .8, .5; 1, 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4" dur="250" autoRev="1" fill="hold"/>
                                            <p:tgtEl>
                                              <p:spTgt spid="23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9" fill="hold">
                          <p:stCondLst>
                            <p:cond delay="indefinite"/>
                          </p:stCondLst>
                          <p:childTnLst>
                            <p:par>
                              <p:cTn id="1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57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58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2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8" dur="500" tmFilter="0, 0; .2, .5; .8, .5; 1, 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9" dur="250" autoRev="1" fill="hold"/>
                                            <p:tgtEl>
                                              <p:spTgt spid="25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9" grpId="0"/>
          <p:bldP spid="333" grpId="0"/>
          <p:bldP spid="322" grpId="0"/>
          <p:bldP spid="298" grpId="0"/>
          <p:bldP spid="252" grpId="0"/>
          <p:bldP spid="231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500" tmFilter="0, 0; .2, .5; .8, .5; 1, 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250" autoRev="1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3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500" tmFilter="0, 0; .2, .5; .8, .5; 1, 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250" autoRev="1" fill="hold"/>
                                            <p:tgtEl>
                                              <p:spTgt spid="33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7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 tmFilter="0, 0; .2, .5; .8, .5; 1, 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4" dur="250" autoRev="1" fill="hold"/>
                                            <p:tgtEl>
                                              <p:spTgt spid="35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9" fill="hold">
                          <p:stCondLst>
                            <p:cond delay="indefinite"/>
                          </p:stCondLst>
                          <p:childTnLst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8" dur="500" tmFilter="0, 0; .2, .5; .8, .5; 1, 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9" dur="250" autoRev="1" fill="hold"/>
                                            <p:tgtEl>
                                              <p:spTgt spid="30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7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3" dur="500" tmFilter="0, 0; .2, .5; .8, .5; 1, 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4" dur="250" autoRev="1" fill="hold"/>
                                            <p:tgtEl>
                                              <p:spTgt spid="23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9" fill="hold">
                          <p:stCondLst>
                            <p:cond delay="indefinite"/>
                          </p:stCondLst>
                          <p:childTnLst>
                            <p:par>
                              <p:cTn id="1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2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8" dur="500" tmFilter="0, 0; .2, .5; .8, .5; 1, 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9" dur="250" autoRev="1" fill="hold"/>
                                            <p:tgtEl>
                                              <p:spTgt spid="25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9" grpId="0"/>
          <p:bldP spid="333" grpId="0"/>
          <p:bldP spid="322" grpId="0"/>
          <p:bldP spid="298" grpId="0"/>
          <p:bldP spid="252" grpId="0"/>
          <p:bldP spid="231" grpId="0"/>
          <p:bldP spid="8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G">
            <a:extLst>
              <a:ext uri="{FF2B5EF4-FFF2-40B4-BE49-F238E27FC236}">
                <a16:creationId xmlns:a16="http://schemas.microsoft.com/office/drawing/2014/main" id="{73E493CF-B1A6-4041-A03D-ACE968EFC118}"/>
              </a:ext>
            </a:extLst>
          </p:cNvPr>
          <p:cNvSpPr/>
          <p:nvPr/>
        </p:nvSpPr>
        <p:spPr bwMode="gray">
          <a:xfrm>
            <a:off x="199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pic>
        <p:nvPicPr>
          <p:cNvPr id="162" name="Logo">
            <a:extLst>
              <a:ext uri="{FF2B5EF4-FFF2-40B4-BE49-F238E27FC236}">
                <a16:creationId xmlns:a16="http://schemas.microsoft.com/office/drawing/2014/main" id="{68F57770-8377-468F-8378-0B0D90B39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77" name="Textfeld 76">
            <a:extLst>
              <a:ext uri="{FF2B5EF4-FFF2-40B4-BE49-F238E27FC236}">
                <a16:creationId xmlns:a16="http://schemas.microsoft.com/office/drawing/2014/main" id="{CD28337E-DDDD-40E7-A13E-6D7087A22524}"/>
              </a:ext>
            </a:extLst>
          </p:cNvPr>
          <p:cNvSpPr txBox="1"/>
          <p:nvPr/>
        </p:nvSpPr>
        <p:spPr bwMode="gray">
          <a:xfrm>
            <a:off x="539750" y="3369585"/>
            <a:ext cx="11109325" cy="6661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just"/>
            <a:r>
              <a:rPr lang="de-DE" cap="all" dirty="0">
                <a:solidFill>
                  <a:srgbClr val="009CB4"/>
                </a:solidFill>
                <a:latin typeface="+mj-lt"/>
              </a:rPr>
              <a:t>Hinweise zur Entstehung und Verwendung</a:t>
            </a:r>
          </a:p>
          <a:p>
            <a:pPr algn="just"/>
            <a:endParaRPr lang="de-DE" sz="1600" cap="all" dirty="0">
              <a:solidFill>
                <a:schemeClr val="bg1"/>
              </a:solidFill>
              <a:ea typeface="+mj-ea"/>
              <a:cs typeface="+mj-cs"/>
            </a:endParaRP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Diese Handreichung ist auf Basis des </a:t>
            </a:r>
            <a: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Kurzfassung des Gutachtens zu den rechtlichen Rahmenbedingungen des</a:t>
            </a:r>
            <a: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/>
            </a:r>
            <a:b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Forschungsdatenmanagements</a:t>
            </a:r>
            <a:r>
              <a:rPr lang="de-DE" sz="1600" dirty="0">
                <a:solidFill>
                  <a:schemeClr val="bg1"/>
                </a:solidFill>
              </a:rPr>
              <a:t> (Stand: 12.07.2018) von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Anne Lauber‐Rönsberg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Philipp Krahn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Paul Baumann </a:t>
            </a:r>
            <a:r>
              <a:rPr lang="de-DE" sz="1600" dirty="0">
                <a:solidFill>
                  <a:schemeClr val="bg1"/>
                </a:solidFill>
              </a:rPr>
              <a:t>entstanden. Die Handreichung dient dazu, Forschenden und Forschungsdatenmanager*innen einen gut verständlichen Zugang zu Rechtsfragen hinsichtlich Forschungsdaten zu ermöglichen. Die Handreichung kann zum Beispiel in der Beratungspraxis eingesetzt werden.</a:t>
            </a: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 Handreichung soll bei Bedarf aktualisiert werden. Anmerkungen und Korrekturen sowie Verbesserungsvorschläge bitten wir an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hefdi@uni-marburg.de </a:t>
            </a:r>
            <a:r>
              <a:rPr lang="de-DE" sz="1600" dirty="0">
                <a:solidFill>
                  <a:schemeClr val="bg1"/>
                </a:solidFill>
              </a:rPr>
              <a:t>zu senden.</a:t>
            </a:r>
          </a:p>
          <a:p>
            <a:pPr algn="just"/>
            <a:endParaRPr lang="de-DE" sz="1600" dirty="0">
              <a:solidFill>
                <a:schemeClr val="bg1"/>
              </a:solidFill>
            </a:endParaRP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Dieses Werk ist lizenziert unter einer </a:t>
            </a:r>
            <a:r>
              <a:rPr lang="de-DE" sz="1600" dirty="0">
                <a:solidFill>
                  <a:schemeClr val="bg1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Creative Commons Namensnennung – Weitergabe unter gleichen Bedingungen 4.0 International Lizenz</a:t>
            </a:r>
            <a:r>
              <a:rPr lang="de-DE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FF082E5-93D5-4B6B-9916-32B0FECB8140}"/>
              </a:ext>
            </a:extLst>
          </p:cNvPr>
          <p:cNvSpPr txBox="1"/>
          <p:nvPr/>
        </p:nvSpPr>
        <p:spPr bwMode="gray">
          <a:xfrm>
            <a:off x="539749" y="1759173"/>
            <a:ext cx="11109326" cy="1353434"/>
          </a:xfrm>
          <a:prstGeom prst="rect">
            <a:avLst/>
          </a:prstGeom>
        </p:spPr>
        <p:txBody>
          <a:bodyPr wrap="square" lIns="0" tIns="0" rIns="0" bIns="0" numCol="1" rtlCol="0">
            <a:noAutofit/>
          </a:bodyPr>
          <a:lstStyle/>
          <a:p>
            <a:pPr marL="0" indent="0" algn="l">
              <a:buNone/>
            </a:pPr>
            <a:r>
              <a:rPr lang="de-DE" cap="all" dirty="0">
                <a:solidFill>
                  <a:srgbClr val="009CB4"/>
                </a:solidFill>
                <a:latin typeface="+mj-lt"/>
              </a:rPr>
              <a:t>Bearbeitung</a:t>
            </a:r>
            <a:endParaRPr lang="de-DE" sz="2800" cap="all" dirty="0">
              <a:solidFill>
                <a:srgbClr val="009CB4"/>
              </a:solidFill>
              <a:latin typeface="+mj-lt"/>
            </a:endParaRPr>
          </a:p>
          <a:p>
            <a:pPr marL="0" indent="0" algn="l">
              <a:buNone/>
            </a:pPr>
            <a:endParaRPr lang="de-DE" sz="1600" dirty="0">
              <a:solidFill>
                <a:schemeClr val="bg1"/>
              </a:solidFill>
            </a:endParaRPr>
          </a:p>
          <a:p>
            <a:pPr marL="0" indent="0" algn="l">
              <a:buNone/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Patrick Langner</a:t>
            </a:r>
            <a:r>
              <a:rPr lang="de-DE" sz="1600" dirty="0">
                <a:solidFill>
                  <a:schemeClr val="bg1"/>
                </a:solidFill>
              </a:rPr>
              <a:t>, Hochschul- und Landesbibliothek Fulda</a:t>
            </a:r>
          </a:p>
          <a:p>
            <a:r>
              <a:rPr lang="de-DE" sz="1600" dirty="0">
                <a:solidFill>
                  <a:schemeClr val="bg1"/>
                </a:solidFill>
                <a:latin typeface="+mj-lt"/>
              </a:rPr>
              <a:t>Christian Krippes</a:t>
            </a:r>
            <a:r>
              <a:rPr lang="de-DE" sz="1600" dirty="0">
                <a:solidFill>
                  <a:schemeClr val="bg1"/>
                </a:solidFill>
              </a:rPr>
              <a:t>, Universitätsbibliothek der Justus-Liebig-Universität Gießen</a:t>
            </a:r>
          </a:p>
          <a:p>
            <a:pPr marL="0" indent="0" algn="l">
              <a:buNone/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Nina Dworschak</a:t>
            </a:r>
            <a:r>
              <a:rPr lang="de-DE" sz="1600" b="1" dirty="0">
                <a:solidFill>
                  <a:schemeClr val="bg1"/>
                </a:solidFill>
              </a:rPr>
              <a:t>,</a:t>
            </a:r>
            <a:r>
              <a:rPr lang="de-DE" sz="1600" dirty="0">
                <a:solidFill>
                  <a:schemeClr val="bg1"/>
                </a:solidFill>
              </a:rPr>
              <a:t> Universitätsbibliothek der Goethe-Universität Frankfurt am Main	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0A04BB9B-2AF4-43FF-B4AC-AC9A0C2B7BB4}"/>
              </a:ext>
            </a:extLst>
          </p:cNvPr>
          <p:cNvSpPr/>
          <p:nvPr/>
        </p:nvSpPr>
        <p:spPr bwMode="gray">
          <a:xfrm>
            <a:off x="448914" y="442181"/>
            <a:ext cx="107055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cap="all" dirty="0">
                <a:solidFill>
                  <a:srgbClr val="009CB4"/>
                </a:solidFill>
                <a:latin typeface="+mj-lt"/>
                <a:ea typeface="+mj-ea"/>
                <a:cs typeface="+mj-cs"/>
              </a:rPr>
              <a:t>Rechtliche Rahmenbedingungen des Forschungsdatenmanagements – Teil 1: </a:t>
            </a:r>
            <a:r>
              <a:rPr lang="de-DE" sz="2400" cap="all" dirty="0">
                <a:solidFill>
                  <a:srgbClr val="009CB4"/>
                </a:solidFill>
                <a:ea typeface="+mj-ea"/>
                <a:cs typeface="+mj-cs"/>
              </a:rPr>
              <a:t>Urheber- und Leistungsschutzrechte an Forschungsdaten</a:t>
            </a:r>
          </a:p>
        </p:txBody>
      </p:sp>
      <p:pic>
        <p:nvPicPr>
          <p:cNvPr id="7" name="Grafik 6">
            <a:hlinkClick r:id="rId5"/>
            <a:extLst>
              <a:ext uri="{FF2B5EF4-FFF2-40B4-BE49-F238E27FC236}">
                <a16:creationId xmlns:a16="http://schemas.microsoft.com/office/drawing/2014/main" id="{71255C51-4C64-42F5-8DED-D484737E64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gray">
          <a:xfrm>
            <a:off x="11077647" y="6402510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HG">
            <a:extLst>
              <a:ext uri="{FF2B5EF4-FFF2-40B4-BE49-F238E27FC236}">
                <a16:creationId xmlns:a16="http://schemas.microsoft.com/office/drawing/2014/main" id="{55588104-E033-418E-BE69-9A605FC4D822}"/>
              </a:ext>
            </a:extLst>
          </p:cNvPr>
          <p:cNvSpPr/>
          <p:nvPr/>
        </p:nvSpPr>
        <p:spPr bwMode="gray">
          <a:xfrm>
            <a:off x="793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F0E6EFB-6D9C-4DBE-AA02-F86B042364DC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z="2800" dirty="0">
                <a:latin typeface="+mn-lt"/>
              </a:rPr>
              <a:t/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/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Urheber- und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Leistungsschutzrechte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an Forschungsdaten</a:t>
            </a:r>
          </a:p>
        </p:txBody>
      </p:sp>
      <p:sp>
        <p:nvSpPr>
          <p:cNvPr id="2" name="Inhalt 1">
            <a:extLst>
              <a:ext uri="{FF2B5EF4-FFF2-40B4-BE49-F238E27FC236}">
                <a16:creationId xmlns:a16="http://schemas.microsoft.com/office/drawing/2014/main" id="{D3CB11C6-E354-4084-965E-CFA0D613793E}"/>
              </a:ext>
            </a:extLst>
          </p:cNvPr>
          <p:cNvSpPr>
            <a:spLocks noGrp="1"/>
          </p:cNvSpPr>
          <p:nvPr>
            <p:ph sz="quarter" idx="4294967295"/>
          </p:nvPr>
        </p:nvSpPr>
        <p:spPr bwMode="gray">
          <a:xfrm>
            <a:off x="540793" y="2944561"/>
            <a:ext cx="3402000" cy="581698"/>
          </a:xfrm>
        </p:spPr>
        <p:txBody>
          <a:bodyPr wrap="square" lIns="144000" tIns="0" rIns="144000">
            <a:noAutofit/>
          </a:bodyPr>
          <a:lstStyle/>
          <a:p>
            <a:pPr marL="0" indent="0">
              <a:buNone/>
            </a:pPr>
            <a:r>
              <a:rPr lang="de-DE" sz="1400" dirty="0"/>
              <a:t>Das Urheberrecht schützt das </a:t>
            </a:r>
            <a:r>
              <a:rPr lang="de-DE" sz="1400" dirty="0">
                <a:latin typeface="+mj-lt"/>
              </a:rPr>
              <a:t>geistige Eigentum </a:t>
            </a:r>
            <a:r>
              <a:rPr lang="de-DE" sz="1400" dirty="0"/>
              <a:t>der Autorin / des Autors,</a:t>
            </a:r>
            <a:br>
              <a:rPr lang="de-DE" sz="1400" dirty="0"/>
            </a:br>
            <a:r>
              <a:rPr lang="de-DE" sz="1400" dirty="0"/>
              <a:t>in unserem Fall der Wissenschaftlerin / des Wissenschaftlers.</a:t>
            </a:r>
            <a:endParaRPr lang="de-DE" dirty="0"/>
          </a:p>
        </p:txBody>
      </p:sp>
      <p:cxnSp>
        <p:nvCxnSpPr>
          <p:cNvPr id="62" name="Gerader Verbinder">
            <a:extLst>
              <a:ext uri="{FF2B5EF4-FFF2-40B4-BE49-F238E27FC236}">
                <a16:creationId xmlns:a16="http://schemas.microsoft.com/office/drawing/2014/main" id="{63578F2D-FDF6-48C1-A90D-D8A1C1FFD05E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540000" y="2944563"/>
            <a:ext cx="1338" cy="744568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gelber Rahmen">
            <a:extLst>
              <a:ext uri="{FF2B5EF4-FFF2-40B4-BE49-F238E27FC236}">
                <a16:creationId xmlns:a16="http://schemas.microsoft.com/office/drawing/2014/main" id="{55847840-AE98-42FC-B294-8E5CCC4A55EB}"/>
              </a:ext>
            </a:extLst>
          </p:cNvPr>
          <p:cNvSpPr>
            <a:spLocks noChangeAspect="1"/>
          </p:cNvSpPr>
          <p:nvPr/>
        </p:nvSpPr>
        <p:spPr bwMode="gray">
          <a:xfrm>
            <a:off x="8247600" y="1961841"/>
            <a:ext cx="3402000" cy="371248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pic>
        <p:nvPicPr>
          <p:cNvPr id="13" name="Buch Grün">
            <a:extLst>
              <a:ext uri="{FF2B5EF4-FFF2-40B4-BE49-F238E27FC236}">
                <a16:creationId xmlns:a16="http://schemas.microsoft.com/office/drawing/2014/main" id="{DBB3BAD6-8A06-4EC3-9833-088CCDC76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9244029" y="2831682"/>
            <a:ext cx="1409143" cy="1972800"/>
          </a:xfrm>
          <a:prstGeom prst="rect">
            <a:avLst/>
          </a:prstGeom>
        </p:spPr>
      </p:pic>
      <p:pic>
        <p:nvPicPr>
          <p:cNvPr id="14" name="Mensch">
            <a:extLst>
              <a:ext uri="{FF2B5EF4-FFF2-40B4-BE49-F238E27FC236}">
                <a16:creationId xmlns:a16="http://schemas.microsoft.com/office/drawing/2014/main" id="{2E5D1FC3-3B8C-4F8A-BB0B-38B0FE2142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 bwMode="gray">
          <a:xfrm>
            <a:off x="8967271" y="3102251"/>
            <a:ext cx="1962658" cy="2214280"/>
          </a:xfrm>
          <a:prstGeom prst="rect">
            <a:avLst/>
          </a:prstGeom>
        </p:spPr>
      </p:pic>
      <p:grpSp>
        <p:nvGrpSpPr>
          <p:cNvPr id="15" name="Haare für Rotation">
            <a:extLst>
              <a:ext uri="{FF2B5EF4-FFF2-40B4-BE49-F238E27FC236}">
                <a16:creationId xmlns:a16="http://schemas.microsoft.com/office/drawing/2014/main" id="{F043FD39-954C-4EA5-B702-E5646A1AC45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860903" y="3041318"/>
            <a:ext cx="2966400" cy="504000"/>
            <a:chOff x="7740813" y="3665124"/>
            <a:chExt cx="2966400" cy="504000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8D5FF181-CF47-4DCB-8206-03C1746483C9}"/>
                </a:ext>
              </a:extLst>
            </p:cNvPr>
            <p:cNvSpPr/>
            <p:nvPr/>
          </p:nvSpPr>
          <p:spPr bwMode="gray">
            <a:xfrm>
              <a:off x="7740813" y="3665124"/>
              <a:ext cx="2966400" cy="504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17" name="Haare">
              <a:extLst>
                <a:ext uri="{FF2B5EF4-FFF2-40B4-BE49-F238E27FC236}">
                  <a16:creationId xmlns:a16="http://schemas.microsoft.com/office/drawing/2014/main" id="{60227840-CBC2-4D27-ACA4-9F9B62CBA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 bwMode="gray">
            <a:xfrm>
              <a:off x="9222637" y="3665501"/>
              <a:ext cx="1484576" cy="503246"/>
            </a:xfrm>
            <a:prstGeom prst="rect">
              <a:avLst/>
            </a:prstGeom>
          </p:spPr>
        </p:pic>
      </p:grpSp>
      <p:pic>
        <p:nvPicPr>
          <p:cNvPr id="18" name="Kopf unten">
            <a:extLst>
              <a:ext uri="{FF2B5EF4-FFF2-40B4-BE49-F238E27FC236}">
                <a16:creationId xmlns:a16="http://schemas.microsoft.com/office/drawing/2014/main" id="{56B3FE37-BFB8-4E77-B56D-5CF132175B2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6478" t="44195" r="32400"/>
          <a:stretch/>
        </p:blipFill>
        <p:spPr bwMode="gray">
          <a:xfrm>
            <a:off x="8180342" y="3140475"/>
            <a:ext cx="2804260" cy="5074141"/>
          </a:xfrm>
          <a:prstGeom prst="rect">
            <a:avLst/>
          </a:prstGeom>
        </p:spPr>
      </p:pic>
      <p:grpSp>
        <p:nvGrpSpPr>
          <p:cNvPr id="19" name="Kopf oben">
            <a:extLst>
              <a:ext uri="{FF2B5EF4-FFF2-40B4-BE49-F238E27FC236}">
                <a16:creationId xmlns:a16="http://schemas.microsoft.com/office/drawing/2014/main" id="{9AAFB251-7680-442B-9320-227426BCE372}"/>
              </a:ext>
            </a:extLst>
          </p:cNvPr>
          <p:cNvGrpSpPr/>
          <p:nvPr/>
        </p:nvGrpSpPr>
        <p:grpSpPr bwMode="gray">
          <a:xfrm>
            <a:off x="8502556" y="2080874"/>
            <a:ext cx="4337231" cy="2402226"/>
            <a:chOff x="8261169" y="2080874"/>
            <a:chExt cx="4337231" cy="2402226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84ADBDB5-B914-421D-B30F-ADEE087D3266}"/>
                </a:ext>
              </a:extLst>
            </p:cNvPr>
            <p:cNvSpPr/>
            <p:nvPr/>
          </p:nvSpPr>
          <p:spPr bwMode="gray">
            <a:xfrm>
              <a:off x="8261169" y="2080874"/>
              <a:ext cx="4337231" cy="240222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CD571CE5-6EE0-442C-814E-C382D2DD2C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1686" t="32542" r="33596" b="55805"/>
            <a:stretch/>
          </p:blipFill>
          <p:spPr bwMode="gray">
            <a:xfrm>
              <a:off x="8296275" y="2080875"/>
              <a:ext cx="2367565" cy="1059599"/>
            </a:xfrm>
            <a:prstGeom prst="rect">
              <a:avLst/>
            </a:prstGeom>
          </p:spPr>
        </p:pic>
      </p:grpSp>
      <p:pic>
        <p:nvPicPr>
          <p:cNvPr id="60" name="Logo">
            <a:extLst>
              <a:ext uri="{FF2B5EF4-FFF2-40B4-BE49-F238E27FC236}">
                <a16:creationId xmlns:a16="http://schemas.microsoft.com/office/drawing/2014/main" id="{52C61BFA-7816-4DDC-9746-B2A43CD25A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7" name="WEITER">
            <a:extLst>
              <a:ext uri="{FF2B5EF4-FFF2-40B4-BE49-F238E27FC236}">
                <a16:creationId xmlns:a16="http://schemas.microsoft.com/office/drawing/2014/main" id="{6A47DE3E-1A88-4EF8-8EB7-BC26231CF882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3" name="Ellipse 2">
              <a:extLst>
                <a:ext uri="{FF2B5EF4-FFF2-40B4-BE49-F238E27FC236}">
                  <a16:creationId xmlns:a16="http://schemas.microsoft.com/office/drawing/2014/main" id="{BEAFD8F5-63DF-4F5C-8192-FFE97FEED6B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6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F3186520-49D9-4D9F-BBAF-CBF3E35B0EDB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5" name="Gerader Verbinder 4">
                <a:extLst>
                  <a:ext uri="{FF2B5EF4-FFF2-40B4-BE49-F238E27FC236}">
                    <a16:creationId xmlns:a16="http://schemas.microsoft.com/office/drawing/2014/main" id="{9A0E63B5-1623-4788-A33F-55EE24CA43B6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r Verbinder 21">
                <a:extLst>
                  <a:ext uri="{FF2B5EF4-FFF2-40B4-BE49-F238E27FC236}">
                    <a16:creationId xmlns:a16="http://schemas.microsoft.com/office/drawing/2014/main" id="{46D1760C-D4C2-4302-B98E-9A4A08B82289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0864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3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6" presetClass="emph" presetSubtype="0" autoRev="1" fill="hold" nodeType="afterEffect" p14:presetBounceEnd="8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8000">
                                          <p:cBhvr>
                                            <p:cTn id="20" dur="3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2" presetID="10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 p14:presetBounceEnd="16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31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64" presetClass="path" presetSubtype="0" accel="50000" decel="5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-1.89087E-6 2.59259E-6 L -1.89087E-6 -0.90232 " pathEditMode="relative" rAng="0" ptsTypes="AA">
                                          <p:cBhvr>
                                            <p:cTn id="3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451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64" presetClass="path" presetSubtype="0" accel="50000" decel="5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3.94452E-6 -2.59259E-6 L 3.94452E-6 -0.90254 " pathEditMode="relative" rAng="0" ptsTypes="AA">
                                          <p:cBhvr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451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2" presetClass="exit" presetSubtype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8" dur="10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64" presetClass="path" presetSubtype="0" accel="50000" decel="5000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-1.66558E-6 -2.96296E-6 L -1.66558E-6 -0.84537 " pathEditMode="relative" rAng="0" ptsTypes="AA">
                                          <p:cBhvr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4226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4" presetClass="path" presetSubtype="0" accel="50000" fill="hold" nodeType="withEffect" p14:presetBounceEnd="13000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1.51061E-7 0.70463 L 1.51061E-7 2.22222E-6 " pathEditMode="relative" rAng="0" ptsTypes="AA" p14:bounceEnd="13000">
                                          <p:cBhvr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52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64" presetClass="path" presetSubtype="0" accel="50000" fill="hold" nodeType="withEffect" p14:presetBounceEnd="13000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-4.39771E-6 0.70463 L -4.39771E-6 -2.22222E-6 " pathEditMode="relative" rAng="0" ptsTypes="AA" p14:bounceEnd="13000">
                                          <p:cBhvr>
                                            <p:cTn id="5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523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4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build="p"/>
          <p:bldP spid="12" grpId="0" animBg="1"/>
          <p:bldP spid="12" grpId="1" animBg="1"/>
          <p:bldP spid="12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3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6" presetClass="emph" presetSubtype="0" autoRev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3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2" presetID="10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64" presetClass="path" presetSubtype="0" accel="50000" decel="5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-1.89087E-6 2.59259E-6 L -1.89087E-6 -0.90232 " pathEditMode="relative" rAng="0" ptsTypes="AA">
                                          <p:cBhvr>
                                            <p:cTn id="3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451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64" presetClass="path" presetSubtype="0" accel="50000" decel="5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3.94452E-6 -2.59259E-6 L 3.94452E-6 -0.90254 " pathEditMode="relative" rAng="0" ptsTypes="AA">
                                          <p:cBhvr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451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2" presetClass="exit" presetSubtype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8" dur="10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64" presetClass="path" presetSubtype="0" accel="50000" decel="5000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-1.66558E-6 -2.96296E-6 L -1.66558E-6 -0.84537 " pathEditMode="relative" rAng="0" ptsTypes="AA">
                                          <p:cBhvr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4226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4" presetClass="path" presetSubtype="0" accel="5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1.51061E-7 0.70463 L 1.51061E-7 2.22222E-6 " pathEditMode="relative" rAng="0" ptsTypes="AA">
                                          <p:cBhvr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52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64" presetClass="path" presetSubtype="0" accel="5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-4.39771E-6 0.70463 L -4.39771E-6 -2.22222E-6 " pathEditMode="relative" rAng="0" ptsTypes="AA">
                                          <p:cBhvr>
                                            <p:cTn id="5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523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4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build="p"/>
          <p:bldP spid="12" grpId="0" animBg="1"/>
          <p:bldP spid="12" grpId="1" animBg="1"/>
          <p:bldP spid="12" grpId="2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HG">
            <a:extLst>
              <a:ext uri="{FF2B5EF4-FFF2-40B4-BE49-F238E27FC236}">
                <a16:creationId xmlns:a16="http://schemas.microsoft.com/office/drawing/2014/main" id="{55588104-E033-418E-BE69-9A605FC4D822}"/>
              </a:ext>
            </a:extLst>
          </p:cNvPr>
          <p:cNvSpPr/>
          <p:nvPr/>
        </p:nvSpPr>
        <p:spPr bwMode="gray">
          <a:xfrm>
            <a:off x="793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C5243225-3FAA-4645-BD0A-FEFEBA33F6EC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39750" y="539750"/>
            <a:ext cx="11109325" cy="1908175"/>
          </a:xfrm>
        </p:spPr>
        <p:txBody>
          <a:bodyPr/>
          <a:lstStyle/>
          <a:p>
            <a:r>
              <a:rPr lang="de-DE" sz="2800" dirty="0">
                <a:latin typeface="+mn-lt"/>
              </a:rPr>
              <a:t/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/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Urheber- und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Leistungsschutzrechte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an Forschungsdaten</a:t>
            </a:r>
          </a:p>
        </p:txBody>
      </p:sp>
      <p:sp>
        <p:nvSpPr>
          <p:cNvPr id="2" name="Inhalt 1">
            <a:extLst>
              <a:ext uri="{FF2B5EF4-FFF2-40B4-BE49-F238E27FC236}">
                <a16:creationId xmlns:a16="http://schemas.microsoft.com/office/drawing/2014/main" id="{D3CB11C6-E354-4084-965E-CFA0D613793E}"/>
              </a:ext>
            </a:extLst>
          </p:cNvPr>
          <p:cNvSpPr>
            <a:spLocks noGrp="1"/>
          </p:cNvSpPr>
          <p:nvPr>
            <p:ph sz="quarter" idx="4294967295"/>
          </p:nvPr>
        </p:nvSpPr>
        <p:spPr bwMode="gray">
          <a:xfrm>
            <a:off x="540000" y="2944561"/>
            <a:ext cx="3402000" cy="581698"/>
          </a:xfrm>
        </p:spPr>
        <p:txBody>
          <a:bodyPr wrap="square" lIns="144000" tIns="0" rIns="144000">
            <a:noAutofit/>
          </a:bodyPr>
          <a:lstStyle/>
          <a:p>
            <a:pPr marL="0" indent="0">
              <a:buNone/>
            </a:pPr>
            <a:r>
              <a:rPr lang="de-DE" sz="1400" dirty="0"/>
              <a:t>Das Urheberrecht schützt das </a:t>
            </a:r>
            <a:r>
              <a:rPr lang="de-DE" sz="1400" dirty="0">
                <a:latin typeface="+mj-lt"/>
              </a:rPr>
              <a:t>geistige Eigentum </a:t>
            </a:r>
            <a:r>
              <a:rPr lang="de-DE" sz="1400" dirty="0"/>
              <a:t>der Autorin / des Autors,</a:t>
            </a:r>
            <a:br>
              <a:rPr lang="de-DE" sz="1400" dirty="0"/>
            </a:br>
            <a:r>
              <a:rPr lang="de-DE" sz="1400" dirty="0"/>
              <a:t>in unserem Fall der Wissenschaftlerin / des Wissenschaftlers.</a:t>
            </a:r>
            <a:endParaRPr lang="de-DE" dirty="0"/>
          </a:p>
        </p:txBody>
      </p:sp>
      <p:cxnSp>
        <p:nvCxnSpPr>
          <p:cNvPr id="62" name="Gerader Verbinder 1">
            <a:extLst>
              <a:ext uri="{FF2B5EF4-FFF2-40B4-BE49-F238E27FC236}">
                <a16:creationId xmlns:a16="http://schemas.microsoft.com/office/drawing/2014/main" id="{63578F2D-FDF6-48C1-A90D-D8A1C1FFD05E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756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nhalt 2">
            <a:extLst>
              <a:ext uri="{FF2B5EF4-FFF2-40B4-BE49-F238E27FC236}">
                <a16:creationId xmlns:a16="http://schemas.microsoft.com/office/drawing/2014/main" id="{038AED13-D80B-441D-8C81-F019D394FA1E}"/>
              </a:ext>
            </a:extLst>
          </p:cNvPr>
          <p:cNvSpPr txBox="1">
            <a:spLocks/>
          </p:cNvSpPr>
          <p:nvPr/>
        </p:nvSpPr>
        <p:spPr bwMode="gray">
          <a:xfrm>
            <a:off x="539999" y="3816000"/>
            <a:ext cx="3402441" cy="969496"/>
          </a:xfrm>
          <a:prstGeom prst="rect">
            <a:avLst/>
          </a:prstGeom>
        </p:spPr>
        <p:txBody>
          <a:bodyPr vert="horz" lIns="144000" tIns="0" rIns="108000" bIns="0" rtlCol="0">
            <a:sp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Forschungsdaten können urheber-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rechtlich geschützt sein, wenn sie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eine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„persönliche geistige Schöpfung“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(§ 2 Abs. 2 UrhG) darstellen. </a:t>
            </a:r>
          </a:p>
          <a:p>
            <a:pPr marL="0" indent="0">
              <a:spcAft>
                <a:spcPts val="0"/>
              </a:spcAft>
              <a:buNone/>
            </a:pPr>
            <a:endParaRPr lang="de-DE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3" name="Gerader Verbinder 2">
            <a:extLst>
              <a:ext uri="{FF2B5EF4-FFF2-40B4-BE49-F238E27FC236}">
                <a16:creationId xmlns:a16="http://schemas.microsoft.com/office/drawing/2014/main" id="{7DF1072C-5F9A-4B1B-B202-C079206568FE}"/>
              </a:ext>
            </a:extLst>
          </p:cNvPr>
          <p:cNvCxnSpPr>
            <a:cxnSpLocks/>
          </p:cNvCxnSpPr>
          <p:nvPr/>
        </p:nvCxnSpPr>
        <p:spPr bwMode="gray">
          <a:xfrm flipV="1">
            <a:off x="540000" y="3672000"/>
            <a:ext cx="0" cy="900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Schild5">
            <a:extLst>
              <a:ext uri="{FF2B5EF4-FFF2-40B4-BE49-F238E27FC236}">
                <a16:creationId xmlns:a16="http://schemas.microsoft.com/office/drawing/2014/main" id="{B68C902C-D4B1-4AE8-BFC9-86D382067E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9700290" y="334085"/>
            <a:ext cx="711208" cy="865304"/>
          </a:xfrm>
          <a:prstGeom prst="rect">
            <a:avLst/>
          </a:prstGeom>
        </p:spPr>
      </p:pic>
      <p:pic>
        <p:nvPicPr>
          <p:cNvPr id="21" name="Schild4">
            <a:extLst>
              <a:ext uri="{FF2B5EF4-FFF2-40B4-BE49-F238E27FC236}">
                <a16:creationId xmlns:a16="http://schemas.microsoft.com/office/drawing/2014/main" id="{28CC3DB0-80DA-4BD1-8D6A-D7F4A3D48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7825661" y="1632222"/>
            <a:ext cx="597520" cy="726984"/>
          </a:xfrm>
          <a:prstGeom prst="rect">
            <a:avLst/>
          </a:prstGeom>
        </p:spPr>
      </p:pic>
      <p:pic>
        <p:nvPicPr>
          <p:cNvPr id="22" name="Schild3">
            <a:extLst>
              <a:ext uri="{FF2B5EF4-FFF2-40B4-BE49-F238E27FC236}">
                <a16:creationId xmlns:a16="http://schemas.microsoft.com/office/drawing/2014/main" id="{1D2E72E2-38AB-495B-BA02-E41523DFD2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8579377" y="763771"/>
            <a:ext cx="527719" cy="642059"/>
          </a:xfrm>
          <a:prstGeom prst="rect">
            <a:avLst/>
          </a:prstGeom>
        </p:spPr>
      </p:pic>
      <p:pic>
        <p:nvPicPr>
          <p:cNvPr id="23" name="Schild2">
            <a:extLst>
              <a:ext uri="{FF2B5EF4-FFF2-40B4-BE49-F238E27FC236}">
                <a16:creationId xmlns:a16="http://schemas.microsoft.com/office/drawing/2014/main" id="{2F2F7E97-37DC-4939-BF01-7A9E17291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 bwMode="gray">
          <a:xfrm>
            <a:off x="9248284" y="1277508"/>
            <a:ext cx="571430" cy="695240"/>
          </a:xfrm>
          <a:prstGeom prst="rect">
            <a:avLst/>
          </a:prstGeom>
        </p:spPr>
      </p:pic>
      <p:pic>
        <p:nvPicPr>
          <p:cNvPr id="24" name="Schild1">
            <a:extLst>
              <a:ext uri="{FF2B5EF4-FFF2-40B4-BE49-F238E27FC236}">
                <a16:creationId xmlns:a16="http://schemas.microsoft.com/office/drawing/2014/main" id="{F66A11B2-9486-4B27-9D0F-7D1231DED1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 bwMode="gray">
          <a:xfrm>
            <a:off x="7132665" y="365695"/>
            <a:ext cx="854905" cy="1040135"/>
          </a:xfrm>
          <a:prstGeom prst="rect">
            <a:avLst/>
          </a:prstGeom>
        </p:spPr>
      </p:pic>
      <p:pic>
        <p:nvPicPr>
          <p:cNvPr id="25" name="Balkendiagramm">
            <a:extLst>
              <a:ext uri="{FF2B5EF4-FFF2-40B4-BE49-F238E27FC236}">
                <a16:creationId xmlns:a16="http://schemas.microsoft.com/office/drawing/2014/main" id="{881B7104-CC88-4197-8F7E-1AB072BBEF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 bwMode="gray">
          <a:xfrm>
            <a:off x="9889089" y="542585"/>
            <a:ext cx="333611" cy="372104"/>
          </a:xfrm>
          <a:prstGeom prst="rect">
            <a:avLst/>
          </a:prstGeom>
        </p:spPr>
      </p:pic>
      <p:pic>
        <p:nvPicPr>
          <p:cNvPr id="26" name="Blatt">
            <a:extLst>
              <a:ext uri="{FF2B5EF4-FFF2-40B4-BE49-F238E27FC236}">
                <a16:creationId xmlns:a16="http://schemas.microsoft.com/office/drawing/2014/main" id="{A1DDC3CC-3FBF-471C-89B6-07E7DA92D2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 bwMode="gray">
          <a:xfrm>
            <a:off x="9416013" y="1422243"/>
            <a:ext cx="235972" cy="314628"/>
          </a:xfrm>
          <a:prstGeom prst="rect">
            <a:avLst/>
          </a:prstGeom>
        </p:spPr>
      </p:pic>
      <p:pic>
        <p:nvPicPr>
          <p:cNvPr id="27" name="Blätter">
            <a:extLst>
              <a:ext uri="{FF2B5EF4-FFF2-40B4-BE49-F238E27FC236}">
                <a16:creationId xmlns:a16="http://schemas.microsoft.com/office/drawing/2014/main" id="{325FAB93-63A5-4DEF-B255-74D3D51971B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 bwMode="gray">
          <a:xfrm>
            <a:off x="7382874" y="608825"/>
            <a:ext cx="354486" cy="455012"/>
          </a:xfrm>
          <a:prstGeom prst="rect">
            <a:avLst/>
          </a:prstGeom>
        </p:spPr>
      </p:pic>
      <p:pic>
        <p:nvPicPr>
          <p:cNvPr id="28" name="Liniendiagramm">
            <a:extLst>
              <a:ext uri="{FF2B5EF4-FFF2-40B4-BE49-F238E27FC236}">
                <a16:creationId xmlns:a16="http://schemas.microsoft.com/office/drawing/2014/main" id="{2A3E65A8-A64B-412E-AD29-334573EC69D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 bwMode="gray">
          <a:xfrm>
            <a:off x="8698954" y="960170"/>
            <a:ext cx="286383" cy="175012"/>
          </a:xfrm>
          <a:prstGeom prst="rect">
            <a:avLst/>
          </a:prstGeom>
        </p:spPr>
      </p:pic>
      <p:pic>
        <p:nvPicPr>
          <p:cNvPr id="29" name="Kuchendiagramm">
            <a:extLst>
              <a:ext uri="{FF2B5EF4-FFF2-40B4-BE49-F238E27FC236}">
                <a16:creationId xmlns:a16="http://schemas.microsoft.com/office/drawing/2014/main" id="{1CE59231-6B8A-4414-99EE-A39C382D227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 bwMode="gray">
          <a:xfrm>
            <a:off x="7976396" y="1794794"/>
            <a:ext cx="296051" cy="320096"/>
          </a:xfrm>
          <a:prstGeom prst="rect">
            <a:avLst/>
          </a:prstGeom>
        </p:spPr>
      </p:pic>
      <p:pic>
        <p:nvPicPr>
          <p:cNvPr id="16" name="Kopf unten">
            <a:extLst>
              <a:ext uri="{FF2B5EF4-FFF2-40B4-BE49-F238E27FC236}">
                <a16:creationId xmlns:a16="http://schemas.microsoft.com/office/drawing/2014/main" id="{5BECD594-FC95-4DB4-B4C4-874D9FEF1887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26478" t="44195" r="32400"/>
          <a:stretch/>
        </p:blipFill>
        <p:spPr bwMode="gray">
          <a:xfrm>
            <a:off x="8180342" y="3140475"/>
            <a:ext cx="2804260" cy="5074141"/>
          </a:xfrm>
          <a:prstGeom prst="rect">
            <a:avLst/>
          </a:prstGeom>
        </p:spPr>
      </p:pic>
      <p:grpSp>
        <p:nvGrpSpPr>
          <p:cNvPr id="17" name="Kopf oben">
            <a:extLst>
              <a:ext uri="{FF2B5EF4-FFF2-40B4-BE49-F238E27FC236}">
                <a16:creationId xmlns:a16="http://schemas.microsoft.com/office/drawing/2014/main" id="{81DE2751-CA80-41E8-992C-71180FEFA6F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502556" y="2080874"/>
            <a:ext cx="4337231" cy="2402226"/>
            <a:chOff x="8261169" y="2080874"/>
            <a:chExt cx="4337231" cy="2402226"/>
          </a:xfrm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03EC518B-AC57-4D42-A5DD-6A4BB34C2641}"/>
                </a:ext>
              </a:extLst>
            </p:cNvPr>
            <p:cNvSpPr/>
            <p:nvPr/>
          </p:nvSpPr>
          <p:spPr bwMode="gray">
            <a:xfrm>
              <a:off x="8261169" y="2080874"/>
              <a:ext cx="4337231" cy="240222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CBE83887-E164-4372-B322-7242AC838A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l="31686" t="32542" r="33596" b="55805"/>
            <a:stretch/>
          </p:blipFill>
          <p:spPr bwMode="gray">
            <a:xfrm>
              <a:off x="8296275" y="2080875"/>
              <a:ext cx="2367565" cy="1059599"/>
            </a:xfrm>
            <a:prstGeom prst="rect">
              <a:avLst/>
            </a:prstGeom>
          </p:spPr>
        </p:pic>
      </p:grpSp>
      <p:pic>
        <p:nvPicPr>
          <p:cNvPr id="60" name="Logo">
            <a:extLst>
              <a:ext uri="{FF2B5EF4-FFF2-40B4-BE49-F238E27FC236}">
                <a16:creationId xmlns:a16="http://schemas.microsoft.com/office/drawing/2014/main" id="{52C61BFA-7816-4DDC-9746-B2A43CD25A0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30" name="WEITER">
            <a:extLst>
              <a:ext uri="{FF2B5EF4-FFF2-40B4-BE49-F238E27FC236}">
                <a16:creationId xmlns:a16="http://schemas.microsoft.com/office/drawing/2014/main" id="{147F5BC1-A3EE-49CB-B6E6-D06940F944A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E57FD4E7-788F-4F2B-B381-D1C91A3D45C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6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265830E7-CC9B-4FD9-B810-0388CD0AFD61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33" name="Gerader Verbinder 32">
                <a:extLst>
                  <a:ext uri="{FF2B5EF4-FFF2-40B4-BE49-F238E27FC236}">
                    <a16:creationId xmlns:a16="http://schemas.microsoft.com/office/drawing/2014/main" id="{93859532-0136-4EE2-9442-B97BBFD06F2B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r Verbinder 33">
                <a:extLst>
                  <a:ext uri="{FF2B5EF4-FFF2-40B4-BE49-F238E27FC236}">
                    <a16:creationId xmlns:a16="http://schemas.microsoft.com/office/drawing/2014/main" id="{E16791F8-284D-4E72-A652-96A2A8415A7A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0031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8" presetClass="emph" presetSubtype="0" accel="13000" fill="hold" nodeType="afterEffect" p14:presetBounceEnd="33000">
                                      <p:stCondLst>
                                        <p:cond delay="0"/>
                                      </p:stCondLst>
                                      <p:childTnLst>
                                        <p:animRot by="4800000" p14:bounceEnd="33000">
                                          <p:cBhvr>
                                            <p:cTn id="1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2.8298E-6 -7.40741E-7 L 0.17164 0.38912 " pathEditMode="relative" rAng="0" ptsTypes="AA">
                                          <p:cBhvr>
                                            <p:cTn id="17" dur="1000" spd="-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582" y="1944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nodeType="withEffect" p14:presetBounceEnd="14667">
                                      <p:stCondLst>
                                        <p:cond delay="1750"/>
                                      </p:stCondLst>
                                      <p:childTnLst>
                                        <p:animScale p14:bounceEnd="14667">
                                          <p:cBhvr>
                                            <p:cTn id="22" dur="2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42" presetClass="path" presetSubtype="0" accel="50000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3.01472E-6 1.38778E-17 L -0.01016 0.35023 " pathEditMode="relative" rAng="0" ptsTypes="AA">
                                          <p:cBhvr>
                                            <p:cTn id="26" dur="1000" spd="-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08" y="1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nodeType="withEffect" p14:presetBounceEnd="14667">
                                      <p:stCondLst>
                                        <p:cond delay="2000"/>
                                      </p:stCondLst>
                                      <p:childTnLst>
                                        <p:animScale p14:bounceEnd="14667">
                                          <p:cBhvr>
                                            <p:cTn id="31" dur="2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" presetID="42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03295E-6 -3.7037E-6 L 0.13921 0.25718 " pathEditMode="relative" rAng="0" ptsTypes="AA">
                                          <p:cBhvr>
                                            <p:cTn id="35" dur="100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954" y="1284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 p14:presetBounceEnd="14667">
                                      <p:stCondLst>
                                        <p:cond delay="2250"/>
                                      </p:stCondLst>
                                      <p:childTnLst>
                                        <p:animScale p14:bounceEnd="14667">
                                          <p:cBhvr>
                                            <p:cTn id="40" dur="2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42" presetClass="path" presetSubtype="0" accel="50000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Motion origin="layout" path="M -4.86391E-6 2.22222E-6 L 0.08022 0.35023 " pathEditMode="relative" rAng="0" ptsTypes="AA">
                                          <p:cBhvr>
                                            <p:cTn id="44" dur="1000" spd="-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11" y="1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 p14:presetBounceEnd="14667">
                                      <p:stCondLst>
                                        <p:cond delay="2500"/>
                                      </p:stCondLst>
                                      <p:childTnLst>
                                        <p:animScale p14:bounceEnd="14667">
                                          <p:cBhvr>
                                            <p:cTn id="49" dur="2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2" presetID="42" presetClass="path" presetSubtype="0" accel="50000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-2.86496E-6 -4.07407E-6 L 0.02357 0.25718 " pathEditMode="relative" rAng="0" ptsTypes="AA">
                                          <p:cBhvr>
                                            <p:cTn id="53" dur="1000" spd="-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72" y="1284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nodeType="withEffect" p14:presetBounceEnd="14667">
                                      <p:stCondLst>
                                        <p:cond delay="2750"/>
                                      </p:stCondLst>
                                      <p:childTnLst>
                                        <p:animScale p14:bounceEnd="14667">
                                          <p:cBhvr>
                                            <p:cTn id="58" dur="2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0" presetID="42" presetClass="path" presetSubtype="0" accel="50000" decel="50000" fill="hold" nodeType="after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2.8298E-6 -7.40741E-7 L 0.18401 0.48796 " pathEditMode="relative" rAng="0" ptsTypes="AA">
                                          <p:cBhvr>
                                            <p:cTn id="6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194" y="24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2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2.8298E-6 3.33333E-6 L 0.18453 0.48055 " pathEditMode="relative" rAng="0" ptsTypes="AA">
                                          <p:cBhvr>
                                            <p:cTn id="63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220" y="24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4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0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3.01472E-6 1.38778E-17 L -0.01641 0.46968 " pathEditMode="relative" rAng="0" ptsTypes="AA">
                                          <p:cBhvr>
                                            <p:cTn id="7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20" y="234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2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3.01472E-6 4.44444E-6 L -0.01602 0.46342 " pathEditMode="relative" rAng="0" ptsTypes="AA">
                                          <p:cBhvr>
                                            <p:cTn id="7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07" y="231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4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0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4.86391E-6 2.22222E-6 L 0.06902 0.40694 " pathEditMode="relative" rAng="0" ptsTypes="AA">
                                          <p:cBhvr>
                                            <p:cTn id="8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451" y="2034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2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4.86391E-6 -1.85185E-6 L 0.06902 0.40278 " pathEditMode="relative" rAng="0" ptsTypes="AA">
                                          <p:cBhvr>
                                            <p:cTn id="8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451" y="201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4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2.86496E-6 -4.07407E-6 L -2.86496E-6 0.25 " pathEditMode="relative" rAng="0" ptsTypes="AA">
                                          <p:cBhvr>
                                            <p:cTn id="9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09025E-6 2.96296E-6 L -3.09025E-6 0.25 " pathEditMode="relative" rAng="0" ptsTypes="AA">
                                          <p:cBhvr>
                                            <p:cTn id="9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03295E-6 -3.7037E-6 L 0.11682 0.29005 " pathEditMode="relative" rAng="0" ptsTypes="AA">
                                          <p:cBhvr>
                                            <p:cTn id="101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834" y="144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03295E-6 -2.22222E-6 L 0.11721 0.28449 " pathEditMode="relative" rAng="0" ptsTypes="AA">
                                          <p:cBhvr>
                                            <p:cTn id="10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860" y="142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11" presetID="8" presetClass="emph" presetSubtype="0" fill="hold" nodeType="after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animRot by="-4800000" p14:bounceEnd="26000">
                                          <p:cBhvr>
                                            <p:cTn id="11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8" presetClass="emph" presetSubtype="0" accel="1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800000">
                                          <p:cBhvr>
                                            <p:cTn id="1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" presetID="42" presetClass="path" presetSubtype="0" accel="50000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2.8298E-6 -7.40741E-7 L 0.17164 0.38912 " pathEditMode="relative" rAng="0" ptsTypes="AA">
                                          <p:cBhvr>
                                            <p:cTn id="17" dur="1000" spd="-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582" y="1944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2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42" presetClass="path" presetSubtype="0" accel="50000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3.01472E-6 1.38778E-17 L -0.01016 0.35023 " pathEditMode="relative" rAng="0" ptsTypes="AA">
                                          <p:cBhvr>
                                            <p:cTn id="26" dur="1000" spd="-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08" y="1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2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" presetID="42" presetClass="path" presetSubtype="0" accel="50000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3.03295E-6 -3.7037E-6 L 0.13921 0.25718 " pathEditMode="relative" rAng="0" ptsTypes="AA">
                                          <p:cBhvr>
                                            <p:cTn id="35" dur="100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954" y="1284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2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42" presetClass="path" presetSubtype="0" accel="50000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Motion origin="layout" path="M -4.86391E-6 2.22222E-6 L 0.08022 0.35023 " pathEditMode="relative" rAng="0" ptsTypes="AA">
                                          <p:cBhvr>
                                            <p:cTn id="44" dur="1000" spd="-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11" y="1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2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2" presetID="42" presetClass="path" presetSubtype="0" accel="50000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-2.86496E-6 -4.07407E-6 L 0.02357 0.25718 " pathEditMode="relative" rAng="0" ptsTypes="AA">
                                          <p:cBhvr>
                                            <p:cTn id="53" dur="1000" spd="-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72" y="1284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2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0" presetID="42" presetClass="path" presetSubtype="0" accel="50000" decel="50000" fill="hold" nodeType="after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2.8298E-6 -7.40741E-7 L 0.18401 0.48796 " pathEditMode="relative" rAng="0" ptsTypes="AA">
                                          <p:cBhvr>
                                            <p:cTn id="6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194" y="24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2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2.8298E-6 3.33333E-6 L 0.18453 0.48055 " pathEditMode="relative" rAng="0" ptsTypes="AA">
                                          <p:cBhvr>
                                            <p:cTn id="63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220" y="24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4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0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3.01472E-6 1.38778E-17 L -0.01641 0.46968 " pathEditMode="relative" rAng="0" ptsTypes="AA">
                                          <p:cBhvr>
                                            <p:cTn id="7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20" y="234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2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3.01472E-6 4.44444E-6 L -0.01602 0.46342 " pathEditMode="relative" rAng="0" ptsTypes="AA">
                                          <p:cBhvr>
                                            <p:cTn id="7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07" y="231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4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0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4.86391E-6 2.22222E-6 L 0.06902 0.40694 " pathEditMode="relative" rAng="0" ptsTypes="AA">
                                          <p:cBhvr>
                                            <p:cTn id="8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451" y="2034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2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4.86391E-6 -1.85185E-6 L 0.06902 0.40278 " pathEditMode="relative" rAng="0" ptsTypes="AA">
                                          <p:cBhvr>
                                            <p:cTn id="8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451" y="201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4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2.86496E-6 -4.07407E-6 L -2.86496E-6 0.25 " pathEditMode="relative" rAng="0" ptsTypes="AA">
                                          <p:cBhvr>
                                            <p:cTn id="9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09025E-6 2.96296E-6 L -3.09025E-6 0.25 " pathEditMode="relative" rAng="0" ptsTypes="AA">
                                          <p:cBhvr>
                                            <p:cTn id="9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03295E-6 -3.7037E-6 L 0.11682 0.29005 " pathEditMode="relative" rAng="0" ptsTypes="AA">
                                          <p:cBhvr>
                                            <p:cTn id="101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834" y="144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03295E-6 -2.22222E-6 L 0.11721 0.28449 " pathEditMode="relative" rAng="0" ptsTypes="AA">
                                          <p:cBhvr>
                                            <p:cTn id="10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860" y="142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11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800000">
                                          <p:cBhvr>
                                            <p:cTn id="11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HG">
            <a:extLst>
              <a:ext uri="{FF2B5EF4-FFF2-40B4-BE49-F238E27FC236}">
                <a16:creationId xmlns:a16="http://schemas.microsoft.com/office/drawing/2014/main" id="{55588104-E033-418E-BE69-9A605FC4D82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7" name="Titel">
            <a:extLst>
              <a:ext uri="{FF2B5EF4-FFF2-40B4-BE49-F238E27FC236}">
                <a16:creationId xmlns:a16="http://schemas.microsoft.com/office/drawing/2014/main" id="{5A5A2A54-7F0E-476D-8D21-FA73D19BB1C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39750" y="539750"/>
            <a:ext cx="11109325" cy="1908175"/>
          </a:xfrm>
        </p:spPr>
        <p:txBody>
          <a:bodyPr/>
          <a:lstStyle/>
          <a:p>
            <a:r>
              <a:rPr lang="de-DE" sz="2800" dirty="0">
                <a:latin typeface="+mn-lt"/>
              </a:rPr>
              <a:t/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/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Urheber- und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Leistungsschutzrechte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an Forschungsdaten</a:t>
            </a:r>
          </a:p>
        </p:txBody>
      </p:sp>
      <p:sp>
        <p:nvSpPr>
          <p:cNvPr id="2" name="Inhalt 1">
            <a:extLst>
              <a:ext uri="{FF2B5EF4-FFF2-40B4-BE49-F238E27FC236}">
                <a16:creationId xmlns:a16="http://schemas.microsoft.com/office/drawing/2014/main" id="{D3CB11C6-E354-4084-965E-CFA0D613793E}"/>
              </a:ext>
            </a:extLst>
          </p:cNvPr>
          <p:cNvSpPr>
            <a:spLocks noGrp="1"/>
          </p:cNvSpPr>
          <p:nvPr>
            <p:ph sz="quarter" idx="4294967295"/>
          </p:nvPr>
        </p:nvSpPr>
        <p:spPr bwMode="gray">
          <a:xfrm>
            <a:off x="540000" y="2944561"/>
            <a:ext cx="3402000" cy="581698"/>
          </a:xfrm>
        </p:spPr>
        <p:txBody>
          <a:bodyPr wrap="square" lIns="144000" tIns="0" rIns="144000">
            <a:noAutofit/>
          </a:bodyPr>
          <a:lstStyle/>
          <a:p>
            <a:pPr marL="0" indent="0">
              <a:buNone/>
            </a:pPr>
            <a:r>
              <a:rPr lang="de-DE" sz="1400" dirty="0"/>
              <a:t>Das Urheberrecht schützt das </a:t>
            </a:r>
            <a:r>
              <a:rPr lang="de-DE" sz="1400" dirty="0">
                <a:latin typeface="+mj-lt"/>
              </a:rPr>
              <a:t>geistige Eigentum </a:t>
            </a:r>
            <a:r>
              <a:rPr lang="de-DE" sz="1400" dirty="0"/>
              <a:t>der Autorin / des Autors,</a:t>
            </a:r>
            <a:br>
              <a:rPr lang="de-DE" sz="1400" dirty="0"/>
            </a:br>
            <a:r>
              <a:rPr lang="de-DE" sz="1400" dirty="0"/>
              <a:t>in unserem Fall der Wissenschaftlerin / des Wissenschaftlers.</a:t>
            </a:r>
            <a:endParaRPr lang="de-DE" dirty="0"/>
          </a:p>
        </p:txBody>
      </p:sp>
      <p:cxnSp>
        <p:nvCxnSpPr>
          <p:cNvPr id="62" name="Gerader Verbinder 1">
            <a:extLst>
              <a:ext uri="{FF2B5EF4-FFF2-40B4-BE49-F238E27FC236}">
                <a16:creationId xmlns:a16="http://schemas.microsoft.com/office/drawing/2014/main" id="{63578F2D-FDF6-48C1-A90D-D8A1C1FFD05E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750" y="2944563"/>
            <a:ext cx="249" cy="820948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nhalt 2">
            <a:extLst>
              <a:ext uri="{FF2B5EF4-FFF2-40B4-BE49-F238E27FC236}">
                <a16:creationId xmlns:a16="http://schemas.microsoft.com/office/drawing/2014/main" id="{038AED13-D80B-441D-8C81-F019D394FA1E}"/>
              </a:ext>
            </a:extLst>
          </p:cNvPr>
          <p:cNvSpPr txBox="1">
            <a:spLocks/>
          </p:cNvSpPr>
          <p:nvPr/>
        </p:nvSpPr>
        <p:spPr bwMode="gray">
          <a:xfrm>
            <a:off x="539999" y="3813795"/>
            <a:ext cx="3402441" cy="969496"/>
          </a:xfrm>
          <a:prstGeom prst="rect">
            <a:avLst/>
          </a:prstGeom>
        </p:spPr>
        <p:txBody>
          <a:bodyPr vert="horz" lIns="144000" tIns="0" rIns="108000" bIns="0" rtlCol="0">
            <a:sp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Forschungsdaten können urheber-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rechtlich geschützt sein, wenn sie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eine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„persönliche geistige Schöpfung“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(§ 2 Abs. 2 UrhG) darstellen. </a:t>
            </a:r>
          </a:p>
          <a:p>
            <a:pPr marL="0" indent="0">
              <a:spcAft>
                <a:spcPts val="0"/>
              </a:spcAft>
              <a:buNone/>
            </a:pPr>
            <a:endParaRPr lang="de-DE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3" name="Gerader Verbinder 2">
            <a:extLst>
              <a:ext uri="{FF2B5EF4-FFF2-40B4-BE49-F238E27FC236}">
                <a16:creationId xmlns:a16="http://schemas.microsoft.com/office/drawing/2014/main" id="{7DF1072C-5F9A-4B1B-B202-C079206568FE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718812"/>
            <a:ext cx="0" cy="863332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nhalt 3">
            <a:extLst>
              <a:ext uri="{FF2B5EF4-FFF2-40B4-BE49-F238E27FC236}">
                <a16:creationId xmlns:a16="http://schemas.microsoft.com/office/drawing/2014/main" id="{5E3C7CBD-2EA4-480E-B965-747A19A147A9}"/>
              </a:ext>
            </a:extLst>
          </p:cNvPr>
          <p:cNvSpPr txBox="1">
            <a:spLocks/>
          </p:cNvSpPr>
          <p:nvPr/>
        </p:nvSpPr>
        <p:spPr bwMode="gray">
          <a:xfrm>
            <a:off x="540000" y="4670832"/>
            <a:ext cx="3402441" cy="581698"/>
          </a:xfrm>
          <a:prstGeom prst="rect">
            <a:avLst/>
          </a:prstGeom>
        </p:spPr>
        <p:txBody>
          <a:bodyPr vert="horz" lIns="144000" tIns="0" rIns="144000" bIns="0" rtlCol="0">
            <a:sp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Font typeface="Segoe UI Light" panose="020B0604020202020204" pitchFamily="34" charset="0"/>
              <a:buNone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Dazu ist es insbesondere erforderlich, dass das hergestellte Werk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Individualität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aufweist. 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Gerader Verbinder 3">
            <a:extLst>
              <a:ext uri="{FF2B5EF4-FFF2-40B4-BE49-F238E27FC236}">
                <a16:creationId xmlns:a16="http://schemas.microsoft.com/office/drawing/2014/main" id="{0315EA70-4774-41D2-9CC8-F9CAEF6CB656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4582144"/>
            <a:ext cx="0" cy="648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Kopf unten">
            <a:extLst>
              <a:ext uri="{FF2B5EF4-FFF2-40B4-BE49-F238E27FC236}">
                <a16:creationId xmlns:a16="http://schemas.microsoft.com/office/drawing/2014/main" id="{3175B80F-2C33-4C7A-AC9B-0689AEAABB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478" t="44195" r="32400"/>
          <a:stretch/>
        </p:blipFill>
        <p:spPr bwMode="gray">
          <a:xfrm>
            <a:off x="8180342" y="3140475"/>
            <a:ext cx="2804260" cy="5074141"/>
          </a:xfrm>
          <a:prstGeom prst="rect">
            <a:avLst/>
          </a:prstGeom>
        </p:spPr>
      </p:pic>
      <p:grpSp>
        <p:nvGrpSpPr>
          <p:cNvPr id="17" name="Kopf oben">
            <a:extLst>
              <a:ext uri="{FF2B5EF4-FFF2-40B4-BE49-F238E27FC236}">
                <a16:creationId xmlns:a16="http://schemas.microsoft.com/office/drawing/2014/main" id="{5A79FAD9-E043-44E6-A81E-F1491966C54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502556" y="2080874"/>
            <a:ext cx="4337231" cy="2402226"/>
            <a:chOff x="8261169" y="2080874"/>
            <a:chExt cx="4337231" cy="2402226"/>
          </a:xfrm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ACE7698E-2DA7-4F8F-AFBA-78BB0BC1A9D5}"/>
                </a:ext>
              </a:extLst>
            </p:cNvPr>
            <p:cNvSpPr/>
            <p:nvPr/>
          </p:nvSpPr>
          <p:spPr bwMode="gray">
            <a:xfrm>
              <a:off x="8261169" y="2080874"/>
              <a:ext cx="4337231" cy="240222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EAEE949D-03C9-4176-80D6-6061E57D5B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1686" t="32542" r="33596" b="55805"/>
            <a:stretch/>
          </p:blipFill>
          <p:spPr bwMode="gray">
            <a:xfrm>
              <a:off x="8296275" y="2080875"/>
              <a:ext cx="2367565" cy="1059599"/>
            </a:xfrm>
            <a:prstGeom prst="rect">
              <a:avLst/>
            </a:prstGeom>
          </p:spPr>
        </p:pic>
      </p:grpSp>
      <p:grpSp>
        <p:nvGrpSpPr>
          <p:cNvPr id="20" name="Stifte">
            <a:extLst>
              <a:ext uri="{FF2B5EF4-FFF2-40B4-BE49-F238E27FC236}">
                <a16:creationId xmlns:a16="http://schemas.microsoft.com/office/drawing/2014/main" id="{1A27ECA0-0DE6-4E09-81C1-0C4C4794AAE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949573" y="2277462"/>
            <a:ext cx="3440718" cy="1216616"/>
            <a:chOff x="13677378" y="50171"/>
            <a:chExt cx="6660400" cy="2355075"/>
          </a:xfrm>
        </p:grpSpPr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6DABDCC9-5A84-4BD8-92D3-5C7C66BF90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 bwMode="gray">
            <a:xfrm rot="20100000">
              <a:off x="13677378" y="650100"/>
              <a:ext cx="336092" cy="1755146"/>
            </a:xfrm>
            <a:prstGeom prst="rect">
              <a:avLst/>
            </a:prstGeom>
          </p:spPr>
        </p:pic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19FE8E56-E3EB-46B4-AD62-A91B31F15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 bwMode="gray">
            <a:xfrm rot="20400000">
              <a:off x="14309809" y="432000"/>
              <a:ext cx="336092" cy="1755146"/>
            </a:xfrm>
            <a:prstGeom prst="rect">
              <a:avLst/>
            </a:prstGeom>
          </p:spPr>
        </p:pic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0CC5808C-78A8-481A-99A3-07D41CDB0D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 bwMode="gray">
            <a:xfrm rot="20700000">
              <a:off x="14942239" y="259118"/>
              <a:ext cx="336092" cy="1755146"/>
            </a:xfrm>
            <a:prstGeom prst="rect">
              <a:avLst/>
            </a:prstGeom>
          </p:spPr>
        </p:pic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2298B143-779F-4B82-B6FC-417FD5FD0AE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 bwMode="gray">
            <a:xfrm rot="21000000">
              <a:off x="15574671" y="144000"/>
              <a:ext cx="336092" cy="1755146"/>
            </a:xfrm>
            <a:prstGeom prst="rect">
              <a:avLst/>
            </a:prstGeom>
          </p:spPr>
        </p:pic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C1C885E3-395D-436E-906F-E01E8392E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 bwMode="gray">
            <a:xfrm rot="21300000">
              <a:off x="16207102" y="72000"/>
              <a:ext cx="336092" cy="1755146"/>
            </a:xfrm>
            <a:prstGeom prst="rect">
              <a:avLst/>
            </a:prstGeom>
          </p:spPr>
        </p:pic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7FB98F96-36F2-4DB2-8DF6-62D5DC2B5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 bwMode="gray">
            <a:xfrm>
              <a:off x="16839533" y="50171"/>
              <a:ext cx="336092" cy="1755146"/>
            </a:xfrm>
            <a:prstGeom prst="rect">
              <a:avLst/>
            </a:prstGeom>
          </p:spPr>
        </p:pic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65257F1C-49CF-4B6F-B8F3-D2BF50DA7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 bwMode="gray">
            <a:xfrm rot="300000">
              <a:off x="17471964" y="72000"/>
              <a:ext cx="336092" cy="1755146"/>
            </a:xfrm>
            <a:prstGeom prst="rect">
              <a:avLst/>
            </a:prstGeom>
          </p:spPr>
        </p:pic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180B0A6C-67B6-4C69-AFF4-16D232F86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 bwMode="gray">
            <a:xfrm rot="600000">
              <a:off x="18104395" y="144000"/>
              <a:ext cx="336092" cy="1755146"/>
            </a:xfrm>
            <a:prstGeom prst="rect">
              <a:avLst/>
            </a:prstGeom>
          </p:spPr>
        </p:pic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CA692A73-56DF-40C7-B7A0-B4F0CAF1C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p:blipFill>
          <p:spPr bwMode="gray">
            <a:xfrm rot="900000">
              <a:off x="18736825" y="259118"/>
              <a:ext cx="336092" cy="1755146"/>
            </a:xfrm>
            <a:prstGeom prst="rect">
              <a:avLst/>
            </a:prstGeom>
          </p:spPr>
        </p:pic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E1A29DE4-847C-49CC-8013-2A1659AB4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 bwMode="gray">
            <a:xfrm rot="1200000">
              <a:off x="19369257" y="432000"/>
              <a:ext cx="336092" cy="1755146"/>
            </a:xfrm>
            <a:prstGeom prst="rect">
              <a:avLst/>
            </a:prstGeom>
          </p:spPr>
        </p:pic>
        <p:pic>
          <p:nvPicPr>
            <p:cNvPr id="32" name="Grafik 31">
              <a:extLst>
                <a:ext uri="{FF2B5EF4-FFF2-40B4-BE49-F238E27FC236}">
                  <a16:creationId xmlns:a16="http://schemas.microsoft.com/office/drawing/2014/main" id="{89445063-28BC-43C7-B731-9D9B1DAC8B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 bwMode="gray">
            <a:xfrm rot="1200000">
              <a:off x="20001686" y="650100"/>
              <a:ext cx="336092" cy="1755146"/>
            </a:xfrm>
            <a:prstGeom prst="rect">
              <a:avLst/>
            </a:prstGeom>
          </p:spPr>
        </p:pic>
      </p:grpSp>
      <p:pic>
        <p:nvPicPr>
          <p:cNvPr id="60" name="Logo">
            <a:extLst>
              <a:ext uri="{FF2B5EF4-FFF2-40B4-BE49-F238E27FC236}">
                <a16:creationId xmlns:a16="http://schemas.microsoft.com/office/drawing/2014/main" id="{52C61BFA-7816-4DDC-9746-B2A43CD25A0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30" name="WEITER">
            <a:extLst>
              <a:ext uri="{FF2B5EF4-FFF2-40B4-BE49-F238E27FC236}">
                <a16:creationId xmlns:a16="http://schemas.microsoft.com/office/drawing/2014/main" id="{9AC8E8C1-4C06-4AC2-8021-FD725C0310D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61D893B6-866B-439E-909D-9DE184D2D7B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6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980F56D0-F6A6-42EF-BA3E-669318350F45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35" name="Gerader Verbinder 34">
                <a:extLst>
                  <a:ext uri="{FF2B5EF4-FFF2-40B4-BE49-F238E27FC236}">
                    <a16:creationId xmlns:a16="http://schemas.microsoft.com/office/drawing/2014/main" id="{04817E6B-308A-47CC-A7BC-70FC868CAFC6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r Verbinder 35">
                <a:extLst>
                  <a:ext uri="{FF2B5EF4-FFF2-40B4-BE49-F238E27FC236}">
                    <a16:creationId xmlns:a16="http://schemas.microsoft.com/office/drawing/2014/main" id="{3ECC7563-2EEE-4105-95F1-CA10FB4E58C9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2715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1061E-7 2.22222E-6 L 1.51061E-7 0.25 " pathEditMode="relative" rAng="0" ptsTypes="AA">
                                      <p:cBhvr>
                                        <p:cTn id="1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9771E-6 -2.22222E-6 L -4.39771E-6 0.25 " pathEditMode="relative" rAng="0" ptsTypes="AA">
                                      <p:cBhvr>
                                        <p:cTn id="16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xit" presetSubtype="2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7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HG">
            <a:extLst>
              <a:ext uri="{FF2B5EF4-FFF2-40B4-BE49-F238E27FC236}">
                <a16:creationId xmlns:a16="http://schemas.microsoft.com/office/drawing/2014/main" id="{55588104-E033-418E-BE69-9A605FC4D822}"/>
              </a:ext>
            </a:extLst>
          </p:cNvPr>
          <p:cNvSpPr/>
          <p:nvPr/>
        </p:nvSpPr>
        <p:spPr bwMode="gray">
          <a:xfrm>
            <a:off x="793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28" name="Titel">
            <a:extLst>
              <a:ext uri="{FF2B5EF4-FFF2-40B4-BE49-F238E27FC236}">
                <a16:creationId xmlns:a16="http://schemas.microsoft.com/office/drawing/2014/main" id="{FE6C77D5-A666-4BB1-99D5-C87672DA6CC9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39750" y="539750"/>
            <a:ext cx="11109325" cy="1908175"/>
          </a:xfrm>
        </p:spPr>
        <p:txBody>
          <a:bodyPr/>
          <a:lstStyle/>
          <a:p>
            <a:r>
              <a:rPr lang="de-DE" sz="2800" dirty="0">
                <a:latin typeface="+mn-lt"/>
              </a:rPr>
              <a:t/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/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Urheber- und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Leistungsschutzrechte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an Forschungsdaten</a:t>
            </a:r>
          </a:p>
        </p:txBody>
      </p:sp>
      <p:sp>
        <p:nvSpPr>
          <p:cNvPr id="2" name="Inhalt 1">
            <a:extLst>
              <a:ext uri="{FF2B5EF4-FFF2-40B4-BE49-F238E27FC236}">
                <a16:creationId xmlns:a16="http://schemas.microsoft.com/office/drawing/2014/main" id="{D3CB11C6-E354-4084-965E-CFA0D613793E}"/>
              </a:ext>
            </a:extLst>
          </p:cNvPr>
          <p:cNvSpPr>
            <a:spLocks noGrp="1"/>
          </p:cNvSpPr>
          <p:nvPr>
            <p:ph sz="quarter" idx="4294967295"/>
          </p:nvPr>
        </p:nvSpPr>
        <p:spPr bwMode="gray">
          <a:xfrm>
            <a:off x="540000" y="2944561"/>
            <a:ext cx="3402000" cy="581698"/>
          </a:xfrm>
        </p:spPr>
        <p:txBody>
          <a:bodyPr wrap="square" lIns="144000" tIns="0" rIns="144000">
            <a:noAutofit/>
          </a:bodyPr>
          <a:lstStyle/>
          <a:p>
            <a:pPr marL="0" indent="0">
              <a:buNone/>
            </a:pPr>
            <a:r>
              <a:rPr lang="de-DE" sz="1400" dirty="0"/>
              <a:t>Das Urheberrecht schützt das </a:t>
            </a:r>
            <a:r>
              <a:rPr lang="de-DE" sz="1400" dirty="0">
                <a:latin typeface="+mj-lt"/>
              </a:rPr>
              <a:t>geistige Eigentum </a:t>
            </a:r>
            <a:r>
              <a:rPr lang="de-DE" sz="1400" dirty="0"/>
              <a:t>der Autorin / des Autors,</a:t>
            </a:r>
            <a:br>
              <a:rPr lang="de-DE" sz="1400" dirty="0"/>
            </a:br>
            <a:r>
              <a:rPr lang="de-DE" sz="1400" dirty="0"/>
              <a:t>in unserem Fall der Wissenschaftlerin / des Wissenschaftlers.</a:t>
            </a:r>
            <a:endParaRPr lang="de-DE" dirty="0"/>
          </a:p>
        </p:txBody>
      </p:sp>
      <p:cxnSp>
        <p:nvCxnSpPr>
          <p:cNvPr id="62" name="Gerader Verbinder 1">
            <a:extLst>
              <a:ext uri="{FF2B5EF4-FFF2-40B4-BE49-F238E27FC236}">
                <a16:creationId xmlns:a16="http://schemas.microsoft.com/office/drawing/2014/main" id="{63578F2D-FDF6-48C1-A90D-D8A1C1FFD05E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539999" y="2944563"/>
            <a:ext cx="1339" cy="874912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nhalt 2">
            <a:extLst>
              <a:ext uri="{FF2B5EF4-FFF2-40B4-BE49-F238E27FC236}">
                <a16:creationId xmlns:a16="http://schemas.microsoft.com/office/drawing/2014/main" id="{038AED13-D80B-441D-8C81-F019D394FA1E}"/>
              </a:ext>
            </a:extLst>
          </p:cNvPr>
          <p:cNvSpPr txBox="1">
            <a:spLocks/>
          </p:cNvSpPr>
          <p:nvPr/>
        </p:nvSpPr>
        <p:spPr bwMode="gray">
          <a:xfrm>
            <a:off x="539999" y="3813795"/>
            <a:ext cx="3402441" cy="969496"/>
          </a:xfrm>
          <a:prstGeom prst="rect">
            <a:avLst/>
          </a:prstGeom>
        </p:spPr>
        <p:txBody>
          <a:bodyPr vert="horz" lIns="144000" tIns="0" rIns="108000" bIns="0" rtlCol="0">
            <a:sp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Forschungsdaten können urheber-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rechtlich geschützt sein, wenn sie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eine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„persönliche geistige Schöpfung“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(§ 2 Abs. 2 UrhG) darstellen. </a:t>
            </a:r>
          </a:p>
          <a:p>
            <a:pPr marL="0" indent="0">
              <a:spcAft>
                <a:spcPts val="0"/>
              </a:spcAft>
              <a:buNone/>
            </a:pPr>
            <a:endParaRPr lang="de-DE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3" name="Gerader Verbinder 2">
            <a:extLst>
              <a:ext uri="{FF2B5EF4-FFF2-40B4-BE49-F238E27FC236}">
                <a16:creationId xmlns:a16="http://schemas.microsoft.com/office/drawing/2014/main" id="{7DF1072C-5F9A-4B1B-B202-C079206568FE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718812"/>
            <a:ext cx="0" cy="863332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nhalt 3">
            <a:extLst>
              <a:ext uri="{FF2B5EF4-FFF2-40B4-BE49-F238E27FC236}">
                <a16:creationId xmlns:a16="http://schemas.microsoft.com/office/drawing/2014/main" id="{5E3C7CBD-2EA4-480E-B965-747A19A147A9}"/>
              </a:ext>
            </a:extLst>
          </p:cNvPr>
          <p:cNvSpPr txBox="1">
            <a:spLocks/>
          </p:cNvSpPr>
          <p:nvPr/>
        </p:nvSpPr>
        <p:spPr bwMode="gray">
          <a:xfrm>
            <a:off x="540000" y="4670832"/>
            <a:ext cx="3402441" cy="581698"/>
          </a:xfrm>
          <a:prstGeom prst="rect">
            <a:avLst/>
          </a:prstGeom>
        </p:spPr>
        <p:txBody>
          <a:bodyPr vert="horz" lIns="144000" tIns="0" rIns="144000" bIns="0" rtlCol="0">
            <a:sp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Font typeface="Segoe UI Light" panose="020B0604020202020204" pitchFamily="34" charset="0"/>
              <a:buNone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Dazu ist es insbesondere erforderlich, dass das hergestellte Werk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Individualität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aufweist. 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Gerader Verbinder 3">
            <a:extLst>
              <a:ext uri="{FF2B5EF4-FFF2-40B4-BE49-F238E27FC236}">
                <a16:creationId xmlns:a16="http://schemas.microsoft.com/office/drawing/2014/main" id="{0315EA70-4774-41D2-9CC8-F9CAEF6CB656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4582144"/>
            <a:ext cx="0" cy="648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nhalt 5">
            <a:extLst>
              <a:ext uri="{FF2B5EF4-FFF2-40B4-BE49-F238E27FC236}">
                <a16:creationId xmlns:a16="http://schemas.microsoft.com/office/drawing/2014/main" id="{0D7EF610-07F0-4FF1-9B8C-F9CBDBBEF3DF}"/>
              </a:ext>
            </a:extLst>
          </p:cNvPr>
          <p:cNvSpPr txBox="1">
            <a:spLocks/>
          </p:cNvSpPr>
          <p:nvPr/>
        </p:nvSpPr>
        <p:spPr bwMode="gray">
          <a:xfrm>
            <a:off x="4393800" y="2944561"/>
            <a:ext cx="3402000" cy="821763"/>
          </a:xfrm>
          <a:prstGeom prst="rect">
            <a:avLst/>
          </a:prstGeom>
        </p:spPr>
        <p:txBody>
          <a:bodyPr lIns="144000" tIns="0" rIns="14400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egoe UI Light" panose="020B0604020202020204" pitchFamily="34" charset="0"/>
              <a:buNone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Voraussetzung hierfür ist, dass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ein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Gestaltungsspielraum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der Wissenschaftlerin / des Wissenschaftlers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bei der Schaffung des Werkes bestand.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Gerader Verbinder 5">
            <a:extLst>
              <a:ext uri="{FF2B5EF4-FFF2-40B4-BE49-F238E27FC236}">
                <a16:creationId xmlns:a16="http://schemas.microsoft.com/office/drawing/2014/main" id="{F54B5283-82D3-439A-9DF4-18DA29B6773F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2944563"/>
            <a:ext cx="0" cy="775595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Kopf unten">
            <a:extLst>
              <a:ext uri="{FF2B5EF4-FFF2-40B4-BE49-F238E27FC236}">
                <a16:creationId xmlns:a16="http://schemas.microsoft.com/office/drawing/2014/main" id="{9FEC87CB-FBA9-408D-964B-4AE62C46D8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478" t="44195" r="32400"/>
          <a:stretch/>
        </p:blipFill>
        <p:spPr bwMode="gray">
          <a:xfrm>
            <a:off x="8180342" y="4859619"/>
            <a:ext cx="2804260" cy="5074141"/>
          </a:xfrm>
          <a:prstGeom prst="rect">
            <a:avLst/>
          </a:prstGeom>
        </p:spPr>
      </p:pic>
      <p:grpSp>
        <p:nvGrpSpPr>
          <p:cNvPr id="19" name="Kopf oben">
            <a:extLst>
              <a:ext uri="{FF2B5EF4-FFF2-40B4-BE49-F238E27FC236}">
                <a16:creationId xmlns:a16="http://schemas.microsoft.com/office/drawing/2014/main" id="{D1BD9B0B-669B-42F1-9079-1A3F6B88D0B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502556" y="3800018"/>
            <a:ext cx="4337231" cy="2402226"/>
            <a:chOff x="8261169" y="2080874"/>
            <a:chExt cx="4337231" cy="2402226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FF6B9B9D-0F46-4099-A661-225CCD6C8552}"/>
                </a:ext>
              </a:extLst>
            </p:cNvPr>
            <p:cNvSpPr/>
            <p:nvPr/>
          </p:nvSpPr>
          <p:spPr bwMode="gray">
            <a:xfrm>
              <a:off x="8261169" y="2080874"/>
              <a:ext cx="4337231" cy="240222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4FDA5230-0034-4A91-9F0B-27B1DF1E2F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1686" t="32542" r="33596" b="55805"/>
            <a:stretch/>
          </p:blipFill>
          <p:spPr bwMode="gray">
            <a:xfrm>
              <a:off x="8296275" y="2080875"/>
              <a:ext cx="2367565" cy="1059599"/>
            </a:xfrm>
            <a:prstGeom prst="rect">
              <a:avLst/>
            </a:prstGeom>
          </p:spPr>
        </p:pic>
      </p:grpSp>
      <p:pic>
        <p:nvPicPr>
          <p:cNvPr id="23" name="Klipper">
            <a:extLst>
              <a:ext uri="{FF2B5EF4-FFF2-40B4-BE49-F238E27FC236}">
                <a16:creationId xmlns:a16="http://schemas.microsoft.com/office/drawing/2014/main" id="{8997BB77-FA1F-48A4-BA47-E95DA3FFCC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 bwMode="gray">
          <a:xfrm>
            <a:off x="9244776" y="1961841"/>
            <a:ext cx="911028" cy="1262654"/>
          </a:xfrm>
          <a:prstGeom prst="rect">
            <a:avLst/>
          </a:prstGeom>
        </p:spPr>
      </p:pic>
      <p:pic>
        <p:nvPicPr>
          <p:cNvPr id="24" name="Module">
            <a:extLst>
              <a:ext uri="{FF2B5EF4-FFF2-40B4-BE49-F238E27FC236}">
                <a16:creationId xmlns:a16="http://schemas.microsoft.com/office/drawing/2014/main" id="{2C9BA98C-4DD3-4E06-9999-FCFBC19FBF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 bwMode="gray">
          <a:xfrm>
            <a:off x="9480670" y="2336944"/>
            <a:ext cx="439240" cy="512446"/>
          </a:xfrm>
          <a:prstGeom prst="rect">
            <a:avLst/>
          </a:prstGeom>
        </p:spPr>
      </p:pic>
      <p:pic>
        <p:nvPicPr>
          <p:cNvPr id="60" name="Logo">
            <a:extLst>
              <a:ext uri="{FF2B5EF4-FFF2-40B4-BE49-F238E27FC236}">
                <a16:creationId xmlns:a16="http://schemas.microsoft.com/office/drawing/2014/main" id="{52C61BFA-7816-4DDC-9746-B2A43CD25A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22" name="WEITER">
            <a:extLst>
              <a:ext uri="{FF2B5EF4-FFF2-40B4-BE49-F238E27FC236}">
                <a16:creationId xmlns:a16="http://schemas.microsoft.com/office/drawing/2014/main" id="{0ACA484E-F62B-4FF0-ABBD-470D0F6400A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C8444C73-4540-4270-A7CF-30458B6102F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6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B917FE70-AEF9-4767-A2A1-808A75D9468F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27" name="Gerader Verbinder 26">
                <a:extLst>
                  <a:ext uri="{FF2B5EF4-FFF2-40B4-BE49-F238E27FC236}">
                    <a16:creationId xmlns:a16="http://schemas.microsoft.com/office/drawing/2014/main" id="{62A99DC2-168E-4274-A52D-2C9D8752651A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>
                <a:extLst>
                  <a:ext uri="{FF2B5EF4-FFF2-40B4-BE49-F238E27FC236}">
                    <a16:creationId xmlns:a16="http://schemas.microsoft.com/office/drawing/2014/main" id="{6D3BCEBA-A437-4382-BDF6-4131AED46FA2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8661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6" presetID="6" presetClass="emph" presetSubtype="0" autoRev="1" fill="hold" nodeType="afterEffect" p14:presetBounceEnd="14667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14667">
                                          <p:cBhvr>
                                            <p:cTn id="17" dur="2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1" dur="1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3" presetID="53" presetClass="exit" presetSubtype="32" fill="hold" nodeType="afterEffect">
                                      <p:stCondLst>
                                        <p:cond delay="1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4" dur="10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2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6" presetID="6" presetClass="emph" presetSubtype="0" autoRev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1" dur="1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3" presetID="53" presetClass="exit" presetSubtype="32" fill="hold" nodeType="afterEffect">
                                      <p:stCondLst>
                                        <p:cond delay="10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4" dur="10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2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HG">
            <a:extLst>
              <a:ext uri="{FF2B5EF4-FFF2-40B4-BE49-F238E27FC236}">
                <a16:creationId xmlns:a16="http://schemas.microsoft.com/office/drawing/2014/main" id="{55588104-E033-418E-BE69-9A605FC4D822}"/>
              </a:ext>
            </a:extLst>
          </p:cNvPr>
          <p:cNvSpPr/>
          <p:nvPr/>
        </p:nvSpPr>
        <p:spPr bwMode="gray">
          <a:xfrm>
            <a:off x="793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4" name="Titel">
            <a:extLst>
              <a:ext uri="{FF2B5EF4-FFF2-40B4-BE49-F238E27FC236}">
                <a16:creationId xmlns:a16="http://schemas.microsoft.com/office/drawing/2014/main" id="{4713781C-83B5-4836-B12C-69277B8890F9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39750" y="539750"/>
            <a:ext cx="11109325" cy="1908175"/>
          </a:xfrm>
        </p:spPr>
        <p:txBody>
          <a:bodyPr/>
          <a:lstStyle/>
          <a:p>
            <a:r>
              <a:rPr lang="de-DE" sz="2800" dirty="0">
                <a:latin typeface="+mn-lt"/>
              </a:rPr>
              <a:t/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/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Urheber- und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Leistungsschutzrechte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an Forschungsdaten</a:t>
            </a:r>
          </a:p>
        </p:txBody>
      </p:sp>
      <p:sp>
        <p:nvSpPr>
          <p:cNvPr id="2" name="Inhalt 1">
            <a:extLst>
              <a:ext uri="{FF2B5EF4-FFF2-40B4-BE49-F238E27FC236}">
                <a16:creationId xmlns:a16="http://schemas.microsoft.com/office/drawing/2014/main" id="{D3CB11C6-E354-4084-965E-CFA0D613793E}"/>
              </a:ext>
            </a:extLst>
          </p:cNvPr>
          <p:cNvSpPr>
            <a:spLocks noGrp="1"/>
          </p:cNvSpPr>
          <p:nvPr>
            <p:ph sz="quarter" idx="4294967295"/>
          </p:nvPr>
        </p:nvSpPr>
        <p:spPr bwMode="gray">
          <a:xfrm>
            <a:off x="540000" y="2944561"/>
            <a:ext cx="3402000" cy="581698"/>
          </a:xfrm>
        </p:spPr>
        <p:txBody>
          <a:bodyPr wrap="square" lIns="144000" tIns="0" rIns="144000">
            <a:noAutofit/>
          </a:bodyPr>
          <a:lstStyle/>
          <a:p>
            <a:pPr marL="0" indent="0">
              <a:buNone/>
            </a:pPr>
            <a:r>
              <a:rPr lang="de-DE" sz="1400" dirty="0"/>
              <a:t>Das Urheberrecht schützt das </a:t>
            </a:r>
            <a:r>
              <a:rPr lang="de-DE" sz="1400" dirty="0">
                <a:latin typeface="+mj-lt"/>
              </a:rPr>
              <a:t>geistige Eigentum </a:t>
            </a:r>
            <a:r>
              <a:rPr lang="de-DE" sz="1400" dirty="0"/>
              <a:t>der Autorin / des Autors,</a:t>
            </a:r>
            <a:br>
              <a:rPr lang="de-DE" sz="1400" dirty="0"/>
            </a:br>
            <a:r>
              <a:rPr lang="de-DE" sz="1400" dirty="0"/>
              <a:t>in unserem Fall der Wissenschaftlerin / des Wissenschaftlers.</a:t>
            </a:r>
            <a:endParaRPr lang="de-DE" dirty="0"/>
          </a:p>
        </p:txBody>
      </p:sp>
      <p:cxnSp>
        <p:nvCxnSpPr>
          <p:cNvPr id="62" name="Gerader Verbinder 1">
            <a:extLst>
              <a:ext uri="{FF2B5EF4-FFF2-40B4-BE49-F238E27FC236}">
                <a16:creationId xmlns:a16="http://schemas.microsoft.com/office/drawing/2014/main" id="{63578F2D-FDF6-48C1-A90D-D8A1C1FFD05E}"/>
              </a:ext>
            </a:extLst>
          </p:cNvPr>
          <p:cNvCxnSpPr>
            <a:cxnSpLocks/>
          </p:cNvCxnSpPr>
          <p:nvPr/>
        </p:nvCxnSpPr>
        <p:spPr bwMode="gray">
          <a:xfrm flipH="1" flipV="1">
            <a:off x="539999" y="2944563"/>
            <a:ext cx="1339" cy="855455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nhalt 2">
            <a:extLst>
              <a:ext uri="{FF2B5EF4-FFF2-40B4-BE49-F238E27FC236}">
                <a16:creationId xmlns:a16="http://schemas.microsoft.com/office/drawing/2014/main" id="{038AED13-D80B-441D-8C81-F019D394FA1E}"/>
              </a:ext>
            </a:extLst>
          </p:cNvPr>
          <p:cNvSpPr txBox="1">
            <a:spLocks/>
          </p:cNvSpPr>
          <p:nvPr/>
        </p:nvSpPr>
        <p:spPr bwMode="gray">
          <a:xfrm>
            <a:off x="539999" y="3813795"/>
            <a:ext cx="3402441" cy="969496"/>
          </a:xfrm>
          <a:prstGeom prst="rect">
            <a:avLst/>
          </a:prstGeom>
        </p:spPr>
        <p:txBody>
          <a:bodyPr vert="horz" lIns="144000" tIns="0" rIns="108000" bIns="0" rtlCol="0">
            <a:sp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Forschungsdaten können urheber-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rechtlich geschützt sein, wenn sie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eine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„persönliche geistige Schöpfung“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(§ 2 Abs. 2 UrhG) darstellen. </a:t>
            </a:r>
          </a:p>
          <a:p>
            <a:pPr marL="0" indent="0">
              <a:spcAft>
                <a:spcPts val="0"/>
              </a:spcAft>
              <a:buNone/>
            </a:pPr>
            <a:endParaRPr lang="de-DE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3" name="Gerader Verbinder 2">
            <a:extLst>
              <a:ext uri="{FF2B5EF4-FFF2-40B4-BE49-F238E27FC236}">
                <a16:creationId xmlns:a16="http://schemas.microsoft.com/office/drawing/2014/main" id="{7DF1072C-5F9A-4B1B-B202-C079206568FE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718812"/>
            <a:ext cx="0" cy="863332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nhalt 3">
            <a:extLst>
              <a:ext uri="{FF2B5EF4-FFF2-40B4-BE49-F238E27FC236}">
                <a16:creationId xmlns:a16="http://schemas.microsoft.com/office/drawing/2014/main" id="{5E3C7CBD-2EA4-480E-B965-747A19A147A9}"/>
              </a:ext>
            </a:extLst>
          </p:cNvPr>
          <p:cNvSpPr txBox="1">
            <a:spLocks/>
          </p:cNvSpPr>
          <p:nvPr/>
        </p:nvSpPr>
        <p:spPr bwMode="gray">
          <a:xfrm>
            <a:off x="540000" y="4670832"/>
            <a:ext cx="3402441" cy="581698"/>
          </a:xfrm>
          <a:prstGeom prst="rect">
            <a:avLst/>
          </a:prstGeom>
        </p:spPr>
        <p:txBody>
          <a:bodyPr vert="horz" lIns="144000" tIns="0" rIns="144000" bIns="0" rtlCol="0">
            <a:sp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Font typeface="Segoe UI Light" panose="020B0604020202020204" pitchFamily="34" charset="0"/>
              <a:buNone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Dazu ist es insbesondere erforderlich, dass das hergestellte Werk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Individualität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aufweist. 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Gerader Verbinder 3">
            <a:extLst>
              <a:ext uri="{FF2B5EF4-FFF2-40B4-BE49-F238E27FC236}">
                <a16:creationId xmlns:a16="http://schemas.microsoft.com/office/drawing/2014/main" id="{0315EA70-4774-41D2-9CC8-F9CAEF6CB656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4582144"/>
            <a:ext cx="0" cy="648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nhalt 4">
            <a:extLst>
              <a:ext uri="{FF2B5EF4-FFF2-40B4-BE49-F238E27FC236}">
                <a16:creationId xmlns:a16="http://schemas.microsoft.com/office/drawing/2014/main" id="{0D7EF610-07F0-4FF1-9B8C-F9CBDBBEF3DF}"/>
              </a:ext>
            </a:extLst>
          </p:cNvPr>
          <p:cNvSpPr txBox="1">
            <a:spLocks/>
          </p:cNvSpPr>
          <p:nvPr/>
        </p:nvSpPr>
        <p:spPr bwMode="gray">
          <a:xfrm>
            <a:off x="4393800" y="2944561"/>
            <a:ext cx="3402000" cy="821763"/>
          </a:xfrm>
          <a:prstGeom prst="rect">
            <a:avLst/>
          </a:prstGeom>
        </p:spPr>
        <p:txBody>
          <a:bodyPr lIns="144000" tIns="0" rIns="14400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egoe UI Light" panose="020B0604020202020204" pitchFamily="34" charset="0"/>
              <a:buNone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Voraussetzung hierfür ist, dass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ein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Gestaltungsspielraum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der Wissenschaftlerin / des Wissenschaftlers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bei der Schaffung des Werkes bestand.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Gerader Verbinder 4">
            <a:extLst>
              <a:ext uri="{FF2B5EF4-FFF2-40B4-BE49-F238E27FC236}">
                <a16:creationId xmlns:a16="http://schemas.microsoft.com/office/drawing/2014/main" id="{F54B5283-82D3-439A-9DF4-18DA29B6773F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2944563"/>
            <a:ext cx="0" cy="775595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 5">
            <a:extLst>
              <a:ext uri="{FF2B5EF4-FFF2-40B4-BE49-F238E27FC236}">
                <a16:creationId xmlns:a16="http://schemas.microsoft.com/office/drawing/2014/main" id="{D91FBC0F-A2A7-4D73-A07F-BA8C2C47D3DD}"/>
              </a:ext>
            </a:extLst>
          </p:cNvPr>
          <p:cNvSpPr txBox="1">
            <a:spLocks/>
          </p:cNvSpPr>
          <p:nvPr/>
        </p:nvSpPr>
        <p:spPr bwMode="gray">
          <a:xfrm>
            <a:off x="4393800" y="3835880"/>
            <a:ext cx="3402000" cy="1153136"/>
          </a:xfrm>
          <a:prstGeom prst="rect">
            <a:avLst/>
          </a:prstGeom>
        </p:spPr>
        <p:txBody>
          <a:bodyPr vert="horz" lIns="144000" tIns="0" rIns="14400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egoe UI Light" panose="020B0604020202020204" pitchFamily="34" charset="0"/>
              <a:buNone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Der urheberrechtliche Schutz besteht stets für die </a:t>
            </a: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konkrete Darstellung </a:t>
            </a:r>
            <a:b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der Daten, nicht für die in den Daten enthaltene Information.</a:t>
            </a:r>
          </a:p>
          <a:p>
            <a:pPr marL="0" indent="0">
              <a:buFont typeface="Segoe UI Light" panose="020B0604020202020204" pitchFamily="34" charset="0"/>
              <a:buNone/>
            </a:pP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9" name="Gerader Verbinder 5">
            <a:extLst>
              <a:ext uri="{FF2B5EF4-FFF2-40B4-BE49-F238E27FC236}">
                <a16:creationId xmlns:a16="http://schemas.microsoft.com/office/drawing/2014/main" id="{5690AB79-7C85-463D-929C-D368CC489458}"/>
              </a:ext>
            </a:extLst>
          </p:cNvPr>
          <p:cNvCxnSpPr>
            <a:cxnSpLocks/>
          </p:cNvCxnSpPr>
          <p:nvPr/>
        </p:nvCxnSpPr>
        <p:spPr bwMode="gray">
          <a:xfrm flipV="1">
            <a:off x="4393800" y="3720160"/>
            <a:ext cx="0" cy="1509984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Kopf unten">
            <a:extLst>
              <a:ext uri="{FF2B5EF4-FFF2-40B4-BE49-F238E27FC236}">
                <a16:creationId xmlns:a16="http://schemas.microsoft.com/office/drawing/2014/main" id="{06CE83FA-D3D5-469E-B7FD-0D63B850FB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478" t="44195" r="32400"/>
          <a:stretch/>
        </p:blipFill>
        <p:spPr bwMode="gray">
          <a:xfrm>
            <a:off x="8180342" y="4859619"/>
            <a:ext cx="2804260" cy="5074141"/>
          </a:xfrm>
          <a:prstGeom prst="rect">
            <a:avLst/>
          </a:prstGeom>
        </p:spPr>
      </p:pic>
      <p:pic>
        <p:nvPicPr>
          <p:cNvPr id="21" name="Klipper">
            <a:extLst>
              <a:ext uri="{FF2B5EF4-FFF2-40B4-BE49-F238E27FC236}">
                <a16:creationId xmlns:a16="http://schemas.microsoft.com/office/drawing/2014/main" id="{3EC3CC7D-6029-4EC1-8BB1-5A3E465AE6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 bwMode="gray">
          <a:xfrm>
            <a:off x="9244776" y="1961841"/>
            <a:ext cx="911028" cy="1262654"/>
          </a:xfrm>
          <a:prstGeom prst="rect">
            <a:avLst/>
          </a:prstGeom>
        </p:spPr>
      </p:pic>
      <p:grpSp>
        <p:nvGrpSpPr>
          <p:cNvPr id="22" name="Kopf oben">
            <a:extLst>
              <a:ext uri="{FF2B5EF4-FFF2-40B4-BE49-F238E27FC236}">
                <a16:creationId xmlns:a16="http://schemas.microsoft.com/office/drawing/2014/main" id="{6F3D6094-8256-44C6-A71E-A96F1B343E5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502556" y="3800018"/>
            <a:ext cx="4337231" cy="2402226"/>
            <a:chOff x="8261169" y="2080874"/>
            <a:chExt cx="4337231" cy="2402226"/>
          </a:xfrm>
        </p:grpSpPr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11D78C15-0027-41EC-8A4E-26737B5B63BA}"/>
                </a:ext>
              </a:extLst>
            </p:cNvPr>
            <p:cNvSpPr/>
            <p:nvPr/>
          </p:nvSpPr>
          <p:spPr bwMode="gray">
            <a:xfrm>
              <a:off x="8261169" y="2080874"/>
              <a:ext cx="4337231" cy="240222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7F1C5B20-F0E4-411B-98DC-3B857BBFFA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1686" t="32542" r="33596" b="55805"/>
            <a:stretch/>
          </p:blipFill>
          <p:spPr bwMode="gray">
            <a:xfrm>
              <a:off x="8296275" y="2080875"/>
              <a:ext cx="2367565" cy="1059599"/>
            </a:xfrm>
            <a:prstGeom prst="rect">
              <a:avLst/>
            </a:prstGeom>
          </p:spPr>
        </p:pic>
      </p:grpSp>
      <p:cxnSp>
        <p:nvCxnSpPr>
          <p:cNvPr id="25" name="Linie">
            <a:extLst>
              <a:ext uri="{FF2B5EF4-FFF2-40B4-BE49-F238E27FC236}">
                <a16:creationId xmlns:a16="http://schemas.microsoft.com/office/drawing/2014/main" id="{9B7C1DD1-5593-4072-9045-3B16A4B4E5C4}"/>
              </a:ext>
            </a:extLst>
          </p:cNvPr>
          <p:cNvCxnSpPr>
            <a:cxnSpLocks noChangeAspect="1"/>
          </p:cNvCxnSpPr>
          <p:nvPr/>
        </p:nvCxnSpPr>
        <p:spPr bwMode="gray">
          <a:xfrm>
            <a:off x="9502290" y="2452445"/>
            <a:ext cx="396000" cy="0"/>
          </a:xfrm>
          <a:prstGeom prst="line">
            <a:avLst/>
          </a:prstGeom>
          <a:ln w="28575"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Linie">
            <a:extLst>
              <a:ext uri="{FF2B5EF4-FFF2-40B4-BE49-F238E27FC236}">
                <a16:creationId xmlns:a16="http://schemas.microsoft.com/office/drawing/2014/main" id="{30300C61-CE81-445D-848B-D8372E931C94}"/>
              </a:ext>
            </a:extLst>
          </p:cNvPr>
          <p:cNvCxnSpPr>
            <a:cxnSpLocks noChangeAspect="1"/>
          </p:cNvCxnSpPr>
          <p:nvPr/>
        </p:nvCxnSpPr>
        <p:spPr bwMode="gray">
          <a:xfrm>
            <a:off x="9502290" y="2593028"/>
            <a:ext cx="396000" cy="0"/>
          </a:xfrm>
          <a:prstGeom prst="line">
            <a:avLst/>
          </a:prstGeom>
          <a:ln w="28575"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Linie">
            <a:extLst>
              <a:ext uri="{FF2B5EF4-FFF2-40B4-BE49-F238E27FC236}">
                <a16:creationId xmlns:a16="http://schemas.microsoft.com/office/drawing/2014/main" id="{13463C6D-7F0B-4112-922E-CF7720A98DA9}"/>
              </a:ext>
            </a:extLst>
          </p:cNvPr>
          <p:cNvCxnSpPr>
            <a:cxnSpLocks noChangeAspect="1"/>
          </p:cNvCxnSpPr>
          <p:nvPr/>
        </p:nvCxnSpPr>
        <p:spPr bwMode="gray">
          <a:xfrm>
            <a:off x="9502290" y="2733610"/>
            <a:ext cx="396000" cy="0"/>
          </a:xfrm>
          <a:prstGeom prst="line">
            <a:avLst/>
          </a:prstGeom>
          <a:ln w="28575"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Kreuz">
            <a:extLst>
              <a:ext uri="{FF2B5EF4-FFF2-40B4-BE49-F238E27FC236}">
                <a16:creationId xmlns:a16="http://schemas.microsoft.com/office/drawing/2014/main" id="{AF117DC4-6B7F-4DE3-A7DD-9757E9C0627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437225" y="2330103"/>
            <a:ext cx="526130" cy="526130"/>
            <a:chOff x="13053291" y="1498443"/>
            <a:chExt cx="249382" cy="249382"/>
          </a:xfrm>
        </p:grpSpPr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92C742BA-1BCD-418B-99A3-BE7E094B0EF6}"/>
                </a:ext>
              </a:extLst>
            </p:cNvPr>
            <p:cNvCxnSpPr/>
            <p:nvPr/>
          </p:nvCxnSpPr>
          <p:spPr bwMode="gray">
            <a:xfrm>
              <a:off x="13053291" y="1498443"/>
              <a:ext cx="249382" cy="249382"/>
            </a:xfrm>
            <a:prstGeom prst="line">
              <a:avLst/>
            </a:prstGeom>
            <a:ln w="31750">
              <a:solidFill>
                <a:srgbClr val="DC2F34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60D0E615-EC2C-4ED1-BA6E-CFFA6B15A560}"/>
                </a:ext>
              </a:extLst>
            </p:cNvPr>
            <p:cNvCxnSpPr>
              <a:cxnSpLocks/>
            </p:cNvCxnSpPr>
            <p:nvPr/>
          </p:nvCxnSpPr>
          <p:spPr bwMode="gray">
            <a:xfrm rot="16200000">
              <a:off x="13053291" y="1498443"/>
              <a:ext cx="249382" cy="249382"/>
            </a:xfrm>
            <a:prstGeom prst="line">
              <a:avLst/>
            </a:prstGeom>
            <a:ln w="31750">
              <a:solidFill>
                <a:srgbClr val="DC2F34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0" name="Logo">
            <a:extLst>
              <a:ext uri="{FF2B5EF4-FFF2-40B4-BE49-F238E27FC236}">
                <a16:creationId xmlns:a16="http://schemas.microsoft.com/office/drawing/2014/main" id="{52C61BFA-7816-4DDC-9746-B2A43CD25A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26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nodeType="withEffect" p14:presetBounceEnd="14667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14667">
                                          <p:cBhvr>
                                            <p:cTn id="28" dur="2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2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25" name="Freihandform: Form 124" hidden="1">
            <a:extLst>
              <a:ext uri="{FF2B5EF4-FFF2-40B4-BE49-F238E27FC236}">
                <a16:creationId xmlns:a16="http://schemas.microsoft.com/office/drawing/2014/main" id="{BFFDC48B-2A10-471D-B1BE-634F3A871E37}"/>
              </a:ext>
            </a:extLst>
          </p:cNvPr>
          <p:cNvSpPr/>
          <p:nvPr/>
        </p:nvSpPr>
        <p:spPr bwMode="gray">
          <a:xfrm>
            <a:off x="1726864" y="1973056"/>
            <a:ext cx="368842" cy="296222"/>
          </a:xfrm>
          <a:custGeom>
            <a:avLst/>
            <a:gdLst>
              <a:gd name="connsiteX0" fmla="*/ 113 w 368842"/>
              <a:gd name="connsiteY0" fmla="*/ 0 h 296222"/>
              <a:gd name="connsiteX1" fmla="*/ 116257 w 368842"/>
              <a:gd name="connsiteY1" fmla="*/ 23003 h 296222"/>
              <a:gd name="connsiteX2" fmla="*/ 116820 w 368842"/>
              <a:gd name="connsiteY2" fmla="*/ 23341 h 296222"/>
              <a:gd name="connsiteX3" fmla="*/ 131592 w 368842"/>
              <a:gd name="connsiteY3" fmla="*/ 30220 h 296222"/>
              <a:gd name="connsiteX4" fmla="*/ 368842 w 368842"/>
              <a:gd name="connsiteY4" fmla="*/ 296222 h 296222"/>
              <a:gd name="connsiteX5" fmla="*/ 341709 w 368842"/>
              <a:gd name="connsiteY5" fmla="*/ 274783 h 296222"/>
              <a:gd name="connsiteX6" fmla="*/ 308854 w 368842"/>
              <a:gd name="connsiteY6" fmla="*/ 251572 h 296222"/>
              <a:gd name="connsiteX7" fmla="*/ 308853 w 368842"/>
              <a:gd name="connsiteY7" fmla="*/ 251568 h 296222"/>
              <a:gd name="connsiteX8" fmla="*/ 308850 w 368842"/>
              <a:gd name="connsiteY8" fmla="*/ 251569 h 296222"/>
              <a:gd name="connsiteX9" fmla="*/ 305020 w 368842"/>
              <a:gd name="connsiteY9" fmla="*/ 248863 h 296222"/>
              <a:gd name="connsiteX10" fmla="*/ 289909 w 368842"/>
              <a:gd name="connsiteY10" fmla="*/ 238713 h 296222"/>
              <a:gd name="connsiteX11" fmla="*/ 86149 w 368842"/>
              <a:gd name="connsiteY11" fmla="*/ 134298 h 296222"/>
              <a:gd name="connsiteX12" fmla="*/ 0 w 368842"/>
              <a:gd name="connsiteY12" fmla="*/ 338 h 296222"/>
              <a:gd name="connsiteX13" fmla="*/ 113 w 368842"/>
              <a:gd name="connsiteY13" fmla="*/ 0 h 296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8842" h="296222">
                <a:moveTo>
                  <a:pt x="113" y="0"/>
                </a:moveTo>
                <a:cubicBezTo>
                  <a:pt x="41271" y="451"/>
                  <a:pt x="80512" y="7894"/>
                  <a:pt x="116257" y="23003"/>
                </a:cubicBezTo>
                <a:cubicBezTo>
                  <a:pt x="116369" y="23115"/>
                  <a:pt x="116595" y="23229"/>
                  <a:pt x="116820" y="23341"/>
                </a:cubicBezTo>
                <a:cubicBezTo>
                  <a:pt x="121782" y="25484"/>
                  <a:pt x="126743" y="27739"/>
                  <a:pt x="131592" y="30220"/>
                </a:cubicBezTo>
                <a:cubicBezTo>
                  <a:pt x="179967" y="54125"/>
                  <a:pt x="314492" y="133621"/>
                  <a:pt x="368842" y="296222"/>
                </a:cubicBezTo>
                <a:cubicBezTo>
                  <a:pt x="361513" y="290133"/>
                  <a:pt x="352407" y="282832"/>
                  <a:pt x="341709" y="274783"/>
                </a:cubicBezTo>
                <a:lnTo>
                  <a:pt x="308854" y="251572"/>
                </a:lnTo>
                <a:lnTo>
                  <a:pt x="308853" y="251568"/>
                </a:lnTo>
                <a:lnTo>
                  <a:pt x="308850" y="251569"/>
                </a:lnTo>
                <a:lnTo>
                  <a:pt x="305020" y="248863"/>
                </a:lnTo>
                <a:lnTo>
                  <a:pt x="289909" y="238713"/>
                </a:lnTo>
                <a:cubicBezTo>
                  <a:pt x="239731" y="205111"/>
                  <a:pt x="177374" y="163389"/>
                  <a:pt x="86149" y="134298"/>
                </a:cubicBezTo>
                <a:cubicBezTo>
                  <a:pt x="28642" y="116030"/>
                  <a:pt x="6090" y="29430"/>
                  <a:pt x="0" y="338"/>
                </a:cubicBezTo>
                <a:cubicBezTo>
                  <a:pt x="0" y="226"/>
                  <a:pt x="0" y="112"/>
                  <a:pt x="113" y="0"/>
                </a:cubicBezTo>
                <a:close/>
              </a:path>
            </a:pathLst>
          </a:custGeom>
          <a:solidFill>
            <a:schemeClr val="bg1"/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wrap="square" lIns="0" tIns="0" rIns="0" bIns="0" rtlCol="0" anchor="ctr">
            <a:noAutofit/>
          </a:bodyPr>
          <a:lstStyle/>
          <a:p>
            <a:endParaRPr lang="de-DE" dirty="0"/>
          </a:p>
        </p:txBody>
      </p:sp>
      <p:sp>
        <p:nvSpPr>
          <p:cNvPr id="124" name="Freihandform: Form 123" hidden="1">
            <a:extLst>
              <a:ext uri="{FF2B5EF4-FFF2-40B4-BE49-F238E27FC236}">
                <a16:creationId xmlns:a16="http://schemas.microsoft.com/office/drawing/2014/main" id="{C6DB8534-FBBB-428C-999B-66DEE826A091}"/>
              </a:ext>
            </a:extLst>
          </p:cNvPr>
          <p:cNvSpPr/>
          <p:nvPr/>
        </p:nvSpPr>
        <p:spPr bwMode="gray">
          <a:xfrm>
            <a:off x="1352949" y="1973282"/>
            <a:ext cx="357227" cy="289343"/>
          </a:xfrm>
          <a:custGeom>
            <a:avLst/>
            <a:gdLst>
              <a:gd name="connsiteX0" fmla="*/ 357115 w 357227"/>
              <a:gd name="connsiteY0" fmla="*/ 0 h 289343"/>
              <a:gd name="connsiteX1" fmla="*/ 357227 w 357227"/>
              <a:gd name="connsiteY1" fmla="*/ 676 h 289343"/>
              <a:gd name="connsiteX2" fmla="*/ 273447 w 357227"/>
              <a:gd name="connsiteY2" fmla="*/ 130802 h 289343"/>
              <a:gd name="connsiteX3" fmla="*/ 73408 w 357227"/>
              <a:gd name="connsiteY3" fmla="*/ 235218 h 289343"/>
              <a:gd name="connsiteX4" fmla="*/ 58523 w 357227"/>
              <a:gd name="connsiteY4" fmla="*/ 245366 h 289343"/>
              <a:gd name="connsiteX5" fmla="*/ 0 w 357227"/>
              <a:gd name="connsiteY5" fmla="*/ 289343 h 289343"/>
              <a:gd name="connsiteX6" fmla="*/ 229130 w 357227"/>
              <a:gd name="connsiteY6" fmla="*/ 33038 h 289343"/>
              <a:gd name="connsiteX7" fmla="*/ 243227 w 357227"/>
              <a:gd name="connsiteY7" fmla="*/ 26160 h 289343"/>
              <a:gd name="connsiteX8" fmla="*/ 245594 w 357227"/>
              <a:gd name="connsiteY8" fmla="*/ 25032 h 289343"/>
              <a:gd name="connsiteX9" fmla="*/ 357115 w 357227"/>
              <a:gd name="connsiteY9" fmla="*/ 0 h 28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7227" h="289343">
                <a:moveTo>
                  <a:pt x="357115" y="0"/>
                </a:moveTo>
                <a:cubicBezTo>
                  <a:pt x="357115" y="225"/>
                  <a:pt x="357227" y="451"/>
                  <a:pt x="357227" y="676"/>
                </a:cubicBezTo>
                <a:cubicBezTo>
                  <a:pt x="350237" y="32812"/>
                  <a:pt x="327684" y="113211"/>
                  <a:pt x="273447" y="130802"/>
                </a:cubicBezTo>
                <a:cubicBezTo>
                  <a:pt x="183914" y="159894"/>
                  <a:pt x="122684" y="201616"/>
                  <a:pt x="73408" y="235218"/>
                </a:cubicBezTo>
                <a:lnTo>
                  <a:pt x="58523" y="245366"/>
                </a:lnTo>
                <a:cubicBezTo>
                  <a:pt x="34167" y="261829"/>
                  <a:pt x="14208" y="277391"/>
                  <a:pt x="0" y="289343"/>
                </a:cubicBezTo>
                <a:cubicBezTo>
                  <a:pt x="53674" y="137341"/>
                  <a:pt x="177148" y="59762"/>
                  <a:pt x="229130" y="33038"/>
                </a:cubicBezTo>
                <a:cubicBezTo>
                  <a:pt x="233753" y="30557"/>
                  <a:pt x="238490" y="28302"/>
                  <a:pt x="243227" y="26160"/>
                </a:cubicBezTo>
                <a:cubicBezTo>
                  <a:pt x="244129" y="25709"/>
                  <a:pt x="244805" y="25483"/>
                  <a:pt x="245594" y="25032"/>
                </a:cubicBezTo>
                <a:cubicBezTo>
                  <a:pt x="279874" y="9809"/>
                  <a:pt x="317535" y="1465"/>
                  <a:pt x="357115" y="0"/>
                </a:cubicBezTo>
                <a:close/>
              </a:path>
            </a:pathLst>
          </a:custGeom>
          <a:solidFill>
            <a:schemeClr val="bg1"/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wrap="square" lIns="0" tIns="0" rIns="0" bIns="0" rtlCol="0" anchor="ctr">
            <a:noAutofit/>
          </a:bodyPr>
          <a:lstStyle/>
          <a:p>
            <a:endParaRPr lang="de-DE" dirty="0"/>
          </a:p>
        </p:txBody>
      </p:sp>
      <p:sp>
        <p:nvSpPr>
          <p:cNvPr id="123" name="Freihandform: Form 122" hidden="1">
            <a:extLst>
              <a:ext uri="{FF2B5EF4-FFF2-40B4-BE49-F238E27FC236}">
                <a16:creationId xmlns:a16="http://schemas.microsoft.com/office/drawing/2014/main" id="{E4B4D682-1F5E-49A3-BF08-B22725CEFF5A}"/>
              </a:ext>
            </a:extLst>
          </p:cNvPr>
          <p:cNvSpPr/>
          <p:nvPr/>
        </p:nvSpPr>
        <p:spPr bwMode="gray">
          <a:xfrm>
            <a:off x="1424860" y="2006771"/>
            <a:ext cx="589451" cy="251005"/>
          </a:xfrm>
          <a:custGeom>
            <a:avLst/>
            <a:gdLst>
              <a:gd name="connsiteX0" fmla="*/ 293435 w 589451"/>
              <a:gd name="connsiteY0" fmla="*/ 0 h 251005"/>
              <a:gd name="connsiteX1" fmla="*/ 383080 w 589451"/>
              <a:gd name="connsiteY1" fmla="*/ 116482 h 251005"/>
              <a:gd name="connsiteX2" fmla="*/ 582781 w 589451"/>
              <a:gd name="connsiteY2" fmla="*/ 218869 h 251005"/>
              <a:gd name="connsiteX3" fmla="*/ 589451 w 589451"/>
              <a:gd name="connsiteY3" fmla="*/ 223315 h 251005"/>
              <a:gd name="connsiteX4" fmla="*/ 540157 w 589451"/>
              <a:gd name="connsiteY4" fmla="*/ 235894 h 251005"/>
              <a:gd name="connsiteX5" fmla="*/ 533954 w 589451"/>
              <a:gd name="connsiteY5" fmla="*/ 233527 h 251005"/>
              <a:gd name="connsiteX6" fmla="*/ 433935 w 589451"/>
              <a:gd name="connsiteY6" fmla="*/ 211764 h 251005"/>
              <a:gd name="connsiteX7" fmla="*/ 333917 w 589451"/>
              <a:gd name="connsiteY7" fmla="*/ 233527 h 251005"/>
              <a:gd name="connsiteX8" fmla="*/ 322753 w 589451"/>
              <a:gd name="connsiteY8" fmla="*/ 237812 h 251005"/>
              <a:gd name="connsiteX9" fmla="*/ 320498 w 589451"/>
              <a:gd name="connsiteY9" fmla="*/ 249539 h 251005"/>
              <a:gd name="connsiteX10" fmla="*/ 320385 w 589451"/>
              <a:gd name="connsiteY10" fmla="*/ 250215 h 251005"/>
              <a:gd name="connsiteX11" fmla="*/ 298397 w 589451"/>
              <a:gd name="connsiteY11" fmla="*/ 246719 h 251005"/>
              <a:gd name="connsiteX12" fmla="*/ 273702 w 589451"/>
              <a:gd name="connsiteY12" fmla="*/ 251005 h 251005"/>
              <a:gd name="connsiteX13" fmla="*/ 273477 w 589451"/>
              <a:gd name="connsiteY13" fmla="*/ 249539 h 251005"/>
              <a:gd name="connsiteX14" fmla="*/ 271220 w 589451"/>
              <a:gd name="connsiteY14" fmla="*/ 237812 h 251005"/>
              <a:gd name="connsiteX15" fmla="*/ 260058 w 589451"/>
              <a:gd name="connsiteY15" fmla="*/ 233527 h 251005"/>
              <a:gd name="connsiteX16" fmla="*/ 160038 w 589451"/>
              <a:gd name="connsiteY16" fmla="*/ 211764 h 251005"/>
              <a:gd name="connsiteX17" fmla="*/ 60019 w 589451"/>
              <a:gd name="connsiteY17" fmla="*/ 233527 h 251005"/>
              <a:gd name="connsiteX18" fmla="*/ 53817 w 589451"/>
              <a:gd name="connsiteY18" fmla="*/ 235894 h 251005"/>
              <a:gd name="connsiteX19" fmla="*/ 0 w 589451"/>
              <a:gd name="connsiteY19" fmla="*/ 222748 h 251005"/>
              <a:gd name="connsiteX20" fmla="*/ 10293 w 589451"/>
              <a:gd name="connsiteY20" fmla="*/ 215711 h 251005"/>
              <a:gd name="connsiteX21" fmla="*/ 206383 w 589451"/>
              <a:gd name="connsiteY21" fmla="*/ 113324 h 251005"/>
              <a:gd name="connsiteX22" fmla="*/ 293435 w 589451"/>
              <a:gd name="connsiteY22" fmla="*/ 0 h 25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89451" h="251005">
                <a:moveTo>
                  <a:pt x="293435" y="0"/>
                </a:moveTo>
                <a:cubicBezTo>
                  <a:pt x="305727" y="40933"/>
                  <a:pt x="331887" y="100244"/>
                  <a:pt x="383080" y="116482"/>
                </a:cubicBezTo>
                <a:cubicBezTo>
                  <a:pt x="472162" y="144785"/>
                  <a:pt x="533504" y="185942"/>
                  <a:pt x="582781" y="218869"/>
                </a:cubicBezTo>
                <a:lnTo>
                  <a:pt x="589451" y="223315"/>
                </a:lnTo>
                <a:lnTo>
                  <a:pt x="540157" y="235894"/>
                </a:lnTo>
                <a:lnTo>
                  <a:pt x="533954" y="233527"/>
                </a:lnTo>
                <a:cubicBezTo>
                  <a:pt x="533391" y="233302"/>
                  <a:pt x="477461" y="211764"/>
                  <a:pt x="433935" y="211764"/>
                </a:cubicBezTo>
                <a:cubicBezTo>
                  <a:pt x="390410" y="211764"/>
                  <a:pt x="334480" y="233302"/>
                  <a:pt x="333917" y="233527"/>
                </a:cubicBezTo>
                <a:lnTo>
                  <a:pt x="322753" y="237812"/>
                </a:lnTo>
                <a:lnTo>
                  <a:pt x="320498" y="249539"/>
                </a:lnTo>
                <a:cubicBezTo>
                  <a:pt x="320498" y="249652"/>
                  <a:pt x="320385" y="249877"/>
                  <a:pt x="320385" y="250215"/>
                </a:cubicBezTo>
                <a:cubicBezTo>
                  <a:pt x="315424" y="248523"/>
                  <a:pt x="307981" y="246719"/>
                  <a:pt x="298397" y="246719"/>
                </a:cubicBezTo>
                <a:cubicBezTo>
                  <a:pt x="287233" y="246719"/>
                  <a:pt x="278663" y="249088"/>
                  <a:pt x="273702" y="251005"/>
                </a:cubicBezTo>
                <a:cubicBezTo>
                  <a:pt x="273589" y="250215"/>
                  <a:pt x="273477" y="249652"/>
                  <a:pt x="273477" y="249539"/>
                </a:cubicBezTo>
                <a:lnTo>
                  <a:pt x="271220" y="237812"/>
                </a:lnTo>
                <a:lnTo>
                  <a:pt x="260058" y="233527"/>
                </a:lnTo>
                <a:cubicBezTo>
                  <a:pt x="259493" y="233302"/>
                  <a:pt x="203563" y="211764"/>
                  <a:pt x="160038" y="211764"/>
                </a:cubicBezTo>
                <a:cubicBezTo>
                  <a:pt x="116513" y="211764"/>
                  <a:pt x="60583" y="233302"/>
                  <a:pt x="60019" y="233527"/>
                </a:cubicBezTo>
                <a:lnTo>
                  <a:pt x="53817" y="235894"/>
                </a:lnTo>
                <a:lnTo>
                  <a:pt x="0" y="222748"/>
                </a:lnTo>
                <a:lnTo>
                  <a:pt x="10293" y="215711"/>
                </a:lnTo>
                <a:cubicBezTo>
                  <a:pt x="58667" y="182672"/>
                  <a:pt x="118881" y="141628"/>
                  <a:pt x="206383" y="113324"/>
                </a:cubicBezTo>
                <a:cubicBezTo>
                  <a:pt x="255435" y="97425"/>
                  <a:pt x="281032" y="40707"/>
                  <a:pt x="293435" y="0"/>
                </a:cubicBezTo>
                <a:close/>
              </a:path>
            </a:pathLst>
          </a:custGeom>
          <a:solidFill>
            <a:schemeClr val="bg1"/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wrap="square" lIns="0" tIns="0" rIns="0" bIns="0" rtlCol="0" anchor="ctr">
            <a:noAutofit/>
          </a:bodyPr>
          <a:lstStyle/>
          <a:p>
            <a:endParaRPr lang="de-DE" dirty="0"/>
          </a:p>
        </p:txBody>
      </p:sp>
      <p:sp>
        <p:nvSpPr>
          <p:cNvPr id="122" name="Freihandform: Form 121" hidden="1">
            <a:extLst>
              <a:ext uri="{FF2B5EF4-FFF2-40B4-BE49-F238E27FC236}">
                <a16:creationId xmlns:a16="http://schemas.microsoft.com/office/drawing/2014/main" id="{07165CA7-AD6B-4635-9AD2-B50307588428}"/>
              </a:ext>
            </a:extLst>
          </p:cNvPr>
          <p:cNvSpPr/>
          <p:nvPr/>
        </p:nvSpPr>
        <p:spPr bwMode="gray">
          <a:xfrm>
            <a:off x="1489345" y="2238493"/>
            <a:ext cx="191582" cy="155385"/>
          </a:xfrm>
          <a:custGeom>
            <a:avLst/>
            <a:gdLst>
              <a:gd name="connsiteX0" fmla="*/ 95891 w 191582"/>
              <a:gd name="connsiteY0" fmla="*/ 0 h 155385"/>
              <a:gd name="connsiteX1" fmla="*/ 188806 w 191582"/>
              <a:gd name="connsiteY1" fmla="*/ 20411 h 155385"/>
              <a:gd name="connsiteX2" fmla="*/ 189595 w 191582"/>
              <a:gd name="connsiteY2" fmla="*/ 20748 h 155385"/>
              <a:gd name="connsiteX3" fmla="*/ 189821 w 191582"/>
              <a:gd name="connsiteY3" fmla="*/ 21650 h 155385"/>
              <a:gd name="connsiteX4" fmla="*/ 182604 w 191582"/>
              <a:gd name="connsiteY4" fmla="*/ 99681 h 155385"/>
              <a:gd name="connsiteX5" fmla="*/ 95777 w 191582"/>
              <a:gd name="connsiteY5" fmla="*/ 155385 h 155385"/>
              <a:gd name="connsiteX6" fmla="*/ 8952 w 191582"/>
              <a:gd name="connsiteY6" fmla="*/ 99681 h 155385"/>
              <a:gd name="connsiteX7" fmla="*/ 1960 w 191582"/>
              <a:gd name="connsiteY7" fmla="*/ 21650 h 155385"/>
              <a:gd name="connsiteX8" fmla="*/ 2186 w 191582"/>
              <a:gd name="connsiteY8" fmla="*/ 20748 h 155385"/>
              <a:gd name="connsiteX9" fmla="*/ 2976 w 191582"/>
              <a:gd name="connsiteY9" fmla="*/ 20411 h 155385"/>
              <a:gd name="connsiteX10" fmla="*/ 95891 w 191582"/>
              <a:gd name="connsiteY10" fmla="*/ 0 h 155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1582" h="155385">
                <a:moveTo>
                  <a:pt x="95891" y="0"/>
                </a:moveTo>
                <a:cubicBezTo>
                  <a:pt x="135132" y="0"/>
                  <a:pt x="188241" y="20185"/>
                  <a:pt x="188806" y="20411"/>
                </a:cubicBezTo>
                <a:lnTo>
                  <a:pt x="189595" y="20748"/>
                </a:lnTo>
                <a:lnTo>
                  <a:pt x="189821" y="21650"/>
                </a:lnTo>
                <a:cubicBezTo>
                  <a:pt x="189708" y="21989"/>
                  <a:pt x="197037" y="61455"/>
                  <a:pt x="182604" y="99681"/>
                </a:cubicBezTo>
                <a:cubicBezTo>
                  <a:pt x="168058" y="138133"/>
                  <a:pt x="128479" y="155385"/>
                  <a:pt x="95777" y="155385"/>
                </a:cubicBezTo>
                <a:cubicBezTo>
                  <a:pt x="63077" y="155385"/>
                  <a:pt x="23498" y="138133"/>
                  <a:pt x="8952" y="99681"/>
                </a:cubicBezTo>
                <a:cubicBezTo>
                  <a:pt x="-5482" y="61568"/>
                  <a:pt x="1847" y="21989"/>
                  <a:pt x="1960" y="21650"/>
                </a:cubicBezTo>
                <a:lnTo>
                  <a:pt x="2186" y="20748"/>
                </a:lnTo>
                <a:lnTo>
                  <a:pt x="2976" y="20411"/>
                </a:lnTo>
                <a:cubicBezTo>
                  <a:pt x="3539" y="20185"/>
                  <a:pt x="56536" y="0"/>
                  <a:pt x="95891" y="0"/>
                </a:cubicBezTo>
                <a:close/>
              </a:path>
            </a:pathLst>
          </a:custGeom>
          <a:solidFill>
            <a:schemeClr val="bg1"/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wrap="square" lIns="0" tIns="0" rIns="0" bIns="0" rtlCol="0" anchor="ctr">
            <a:noAutofit/>
          </a:bodyPr>
          <a:lstStyle/>
          <a:p>
            <a:endParaRPr lang="de-DE" dirty="0"/>
          </a:p>
        </p:txBody>
      </p:sp>
      <p:sp>
        <p:nvSpPr>
          <p:cNvPr id="121" name="Freihandform: Form 120" hidden="1">
            <a:extLst>
              <a:ext uri="{FF2B5EF4-FFF2-40B4-BE49-F238E27FC236}">
                <a16:creationId xmlns:a16="http://schemas.microsoft.com/office/drawing/2014/main" id="{1750A826-F79E-4AFA-B1CF-DC21FA6071CE}"/>
              </a:ext>
            </a:extLst>
          </p:cNvPr>
          <p:cNvSpPr/>
          <p:nvPr/>
        </p:nvSpPr>
        <p:spPr bwMode="gray">
          <a:xfrm>
            <a:off x="1763129" y="2238493"/>
            <a:ext cx="191582" cy="155385"/>
          </a:xfrm>
          <a:custGeom>
            <a:avLst/>
            <a:gdLst>
              <a:gd name="connsiteX0" fmla="*/ 95891 w 191582"/>
              <a:gd name="connsiteY0" fmla="*/ 0 h 155385"/>
              <a:gd name="connsiteX1" fmla="*/ 188806 w 191582"/>
              <a:gd name="connsiteY1" fmla="*/ 20411 h 155385"/>
              <a:gd name="connsiteX2" fmla="*/ 189596 w 191582"/>
              <a:gd name="connsiteY2" fmla="*/ 20748 h 155385"/>
              <a:gd name="connsiteX3" fmla="*/ 189821 w 191582"/>
              <a:gd name="connsiteY3" fmla="*/ 21650 h 155385"/>
              <a:gd name="connsiteX4" fmla="*/ 182604 w 191582"/>
              <a:gd name="connsiteY4" fmla="*/ 99681 h 155385"/>
              <a:gd name="connsiteX5" fmla="*/ 95779 w 191582"/>
              <a:gd name="connsiteY5" fmla="*/ 155385 h 155385"/>
              <a:gd name="connsiteX6" fmla="*/ 8952 w 191582"/>
              <a:gd name="connsiteY6" fmla="*/ 99681 h 155385"/>
              <a:gd name="connsiteX7" fmla="*/ 1961 w 191582"/>
              <a:gd name="connsiteY7" fmla="*/ 21650 h 155385"/>
              <a:gd name="connsiteX8" fmla="*/ 2186 w 191582"/>
              <a:gd name="connsiteY8" fmla="*/ 20748 h 155385"/>
              <a:gd name="connsiteX9" fmla="*/ 2976 w 191582"/>
              <a:gd name="connsiteY9" fmla="*/ 20411 h 155385"/>
              <a:gd name="connsiteX10" fmla="*/ 95891 w 191582"/>
              <a:gd name="connsiteY10" fmla="*/ 0 h 155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1582" h="155385">
                <a:moveTo>
                  <a:pt x="95891" y="0"/>
                </a:moveTo>
                <a:cubicBezTo>
                  <a:pt x="135132" y="0"/>
                  <a:pt x="188242" y="20185"/>
                  <a:pt x="188806" y="20411"/>
                </a:cubicBezTo>
                <a:lnTo>
                  <a:pt x="189596" y="20748"/>
                </a:lnTo>
                <a:lnTo>
                  <a:pt x="189821" y="21650"/>
                </a:lnTo>
                <a:cubicBezTo>
                  <a:pt x="189708" y="21989"/>
                  <a:pt x="197038" y="61455"/>
                  <a:pt x="182604" y="99681"/>
                </a:cubicBezTo>
                <a:cubicBezTo>
                  <a:pt x="168058" y="138133"/>
                  <a:pt x="128479" y="155385"/>
                  <a:pt x="95779" y="155385"/>
                </a:cubicBezTo>
                <a:cubicBezTo>
                  <a:pt x="63077" y="155385"/>
                  <a:pt x="23498" y="138133"/>
                  <a:pt x="8952" y="99681"/>
                </a:cubicBezTo>
                <a:cubicBezTo>
                  <a:pt x="-5482" y="61568"/>
                  <a:pt x="1848" y="21989"/>
                  <a:pt x="1961" y="21650"/>
                </a:cubicBezTo>
                <a:lnTo>
                  <a:pt x="2186" y="20748"/>
                </a:lnTo>
                <a:lnTo>
                  <a:pt x="2976" y="20411"/>
                </a:lnTo>
                <a:cubicBezTo>
                  <a:pt x="3539" y="20185"/>
                  <a:pt x="56536" y="0"/>
                  <a:pt x="95891" y="0"/>
                </a:cubicBezTo>
                <a:close/>
              </a:path>
            </a:pathLst>
          </a:custGeom>
          <a:solidFill>
            <a:schemeClr val="bg1"/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wrap="square" lIns="0" tIns="0" rIns="0" bIns="0" rtlCol="0" anchor="ctr">
            <a:noAutofit/>
          </a:bodyPr>
          <a:lstStyle/>
          <a:p>
            <a:endParaRPr lang="de-DE" dirty="0"/>
          </a:p>
        </p:txBody>
      </p:sp>
      <p:sp>
        <p:nvSpPr>
          <p:cNvPr id="120" name="Freihandform: Form 119" hidden="1">
            <a:extLst>
              <a:ext uri="{FF2B5EF4-FFF2-40B4-BE49-F238E27FC236}">
                <a16:creationId xmlns:a16="http://schemas.microsoft.com/office/drawing/2014/main" id="{C4522311-1E5F-4BEE-B334-F00776F2DD08}"/>
              </a:ext>
            </a:extLst>
          </p:cNvPr>
          <p:cNvSpPr/>
          <p:nvPr/>
        </p:nvSpPr>
        <p:spPr bwMode="gray">
          <a:xfrm>
            <a:off x="1420605" y="2248934"/>
            <a:ext cx="604850" cy="437327"/>
          </a:xfrm>
          <a:custGeom>
            <a:avLst/>
            <a:gdLst>
              <a:gd name="connsiteX0" fmla="*/ 602901 w 604850"/>
              <a:gd name="connsiteY0" fmla="*/ 0 h 437327"/>
              <a:gd name="connsiteX1" fmla="*/ 604850 w 604850"/>
              <a:gd name="connsiteY1" fmla="*/ 26546 h 437327"/>
              <a:gd name="connsiteX2" fmla="*/ 604850 w 604850"/>
              <a:gd name="connsiteY2" fmla="*/ 135021 h 437327"/>
              <a:gd name="connsiteX3" fmla="*/ 423418 w 604850"/>
              <a:gd name="connsiteY3" fmla="*/ 412074 h 437327"/>
              <a:gd name="connsiteX4" fmla="*/ 414623 w 604850"/>
              <a:gd name="connsiteY4" fmla="*/ 415570 h 437327"/>
              <a:gd name="connsiteX5" fmla="*/ 194738 w 604850"/>
              <a:gd name="connsiteY5" fmla="*/ 417374 h 437327"/>
              <a:gd name="connsiteX6" fmla="*/ 184590 w 604850"/>
              <a:gd name="connsiteY6" fmla="*/ 413427 h 437327"/>
              <a:gd name="connsiteX7" fmla="*/ 0 w 604850"/>
              <a:gd name="connsiteY7" fmla="*/ 135021 h 437327"/>
              <a:gd name="connsiteX8" fmla="*/ 0 w 604850"/>
              <a:gd name="connsiteY8" fmla="*/ 26546 h 437327"/>
              <a:gd name="connsiteX9" fmla="*/ 1997 w 604850"/>
              <a:gd name="connsiteY9" fmla="*/ 586 h 437327"/>
              <a:gd name="connsiteX10" fmla="*/ 37436 w 604850"/>
              <a:gd name="connsiteY10" fmla="*/ 9180 h 437327"/>
              <a:gd name="connsiteX11" fmla="*/ 37436 w 604850"/>
              <a:gd name="connsiteY11" fmla="*/ 28124 h 437327"/>
              <a:gd name="connsiteX12" fmla="*/ 46682 w 604850"/>
              <a:gd name="connsiteY12" fmla="*/ 37370 h 437327"/>
              <a:gd name="connsiteX13" fmla="*/ 48599 w 604850"/>
              <a:gd name="connsiteY13" fmla="*/ 37370 h 437327"/>
              <a:gd name="connsiteX14" fmla="*/ 58860 w 604850"/>
              <a:gd name="connsiteY14" fmla="*/ 96118 h 437327"/>
              <a:gd name="connsiteX15" fmla="*/ 164292 w 604850"/>
              <a:gd name="connsiteY15" fmla="*/ 164677 h 437327"/>
              <a:gd name="connsiteX16" fmla="*/ 269724 w 604850"/>
              <a:gd name="connsiteY16" fmla="*/ 96118 h 437327"/>
              <a:gd name="connsiteX17" fmla="*/ 279760 w 604850"/>
              <a:gd name="connsiteY17" fmla="*/ 28124 h 437327"/>
              <a:gd name="connsiteX18" fmla="*/ 302651 w 604850"/>
              <a:gd name="connsiteY18" fmla="*/ 23614 h 437327"/>
              <a:gd name="connsiteX19" fmla="*/ 322721 w 604850"/>
              <a:gd name="connsiteY19" fmla="*/ 27222 h 437327"/>
              <a:gd name="connsiteX20" fmla="*/ 332758 w 604850"/>
              <a:gd name="connsiteY20" fmla="*/ 96118 h 437327"/>
              <a:gd name="connsiteX21" fmla="*/ 438189 w 604850"/>
              <a:gd name="connsiteY21" fmla="*/ 164677 h 437327"/>
              <a:gd name="connsiteX22" fmla="*/ 543621 w 604850"/>
              <a:gd name="connsiteY22" fmla="*/ 96118 h 437327"/>
              <a:gd name="connsiteX23" fmla="*/ 553882 w 604850"/>
              <a:gd name="connsiteY23" fmla="*/ 37370 h 437327"/>
              <a:gd name="connsiteX24" fmla="*/ 555799 w 604850"/>
              <a:gd name="connsiteY24" fmla="*/ 37370 h 437327"/>
              <a:gd name="connsiteX25" fmla="*/ 565046 w 604850"/>
              <a:gd name="connsiteY25" fmla="*/ 28124 h 437327"/>
              <a:gd name="connsiteX26" fmla="*/ 565046 w 604850"/>
              <a:gd name="connsiteY26" fmla="*/ 9180 h 437327"/>
              <a:gd name="connsiteX27" fmla="*/ 602901 w 604850"/>
              <a:gd name="connsiteY27" fmla="*/ 0 h 437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4850" h="437327">
                <a:moveTo>
                  <a:pt x="602901" y="0"/>
                </a:moveTo>
                <a:lnTo>
                  <a:pt x="604850" y="26546"/>
                </a:lnTo>
                <a:lnTo>
                  <a:pt x="604850" y="135021"/>
                </a:lnTo>
                <a:cubicBezTo>
                  <a:pt x="604850" y="258719"/>
                  <a:pt x="530091" y="365391"/>
                  <a:pt x="423418" y="412074"/>
                </a:cubicBezTo>
                <a:lnTo>
                  <a:pt x="414623" y="415570"/>
                </a:lnTo>
                <a:cubicBezTo>
                  <a:pt x="344373" y="443985"/>
                  <a:pt x="265327" y="444549"/>
                  <a:pt x="194738" y="417374"/>
                </a:cubicBezTo>
                <a:lnTo>
                  <a:pt x="184590" y="413427"/>
                </a:lnTo>
                <a:cubicBezTo>
                  <a:pt x="76114" y="367534"/>
                  <a:pt x="0" y="259960"/>
                  <a:pt x="0" y="135021"/>
                </a:cubicBezTo>
                <a:lnTo>
                  <a:pt x="0" y="26546"/>
                </a:lnTo>
                <a:lnTo>
                  <a:pt x="1997" y="586"/>
                </a:lnTo>
                <a:lnTo>
                  <a:pt x="37436" y="9180"/>
                </a:lnTo>
                <a:lnTo>
                  <a:pt x="37436" y="28124"/>
                </a:lnTo>
                <a:cubicBezTo>
                  <a:pt x="37436" y="33198"/>
                  <a:pt x="41608" y="37370"/>
                  <a:pt x="46682" y="37370"/>
                </a:cubicBezTo>
                <a:lnTo>
                  <a:pt x="48599" y="37370"/>
                </a:lnTo>
                <a:cubicBezTo>
                  <a:pt x="48712" y="53833"/>
                  <a:pt x="50855" y="75032"/>
                  <a:pt x="58860" y="96118"/>
                </a:cubicBezTo>
                <a:cubicBezTo>
                  <a:pt x="76790" y="143477"/>
                  <a:pt x="124713" y="164677"/>
                  <a:pt x="164292" y="164677"/>
                </a:cubicBezTo>
                <a:cubicBezTo>
                  <a:pt x="203872" y="164677"/>
                  <a:pt x="251795" y="143477"/>
                  <a:pt x="269724" y="96118"/>
                </a:cubicBezTo>
                <a:cubicBezTo>
                  <a:pt x="279309" y="70747"/>
                  <a:pt x="280437" y="45376"/>
                  <a:pt x="279760" y="28124"/>
                </a:cubicBezTo>
                <a:cubicBezTo>
                  <a:pt x="282015" y="27108"/>
                  <a:pt x="290359" y="23614"/>
                  <a:pt x="302651" y="23614"/>
                </a:cubicBezTo>
                <a:cubicBezTo>
                  <a:pt x="312574" y="23614"/>
                  <a:pt x="319452" y="25869"/>
                  <a:pt x="322721" y="27222"/>
                </a:cubicBezTo>
                <a:cubicBezTo>
                  <a:pt x="321933" y="44362"/>
                  <a:pt x="322948" y="70296"/>
                  <a:pt x="332758" y="96118"/>
                </a:cubicBezTo>
                <a:cubicBezTo>
                  <a:pt x="350686" y="143477"/>
                  <a:pt x="398611" y="164677"/>
                  <a:pt x="438189" y="164677"/>
                </a:cubicBezTo>
                <a:cubicBezTo>
                  <a:pt x="477768" y="164677"/>
                  <a:pt x="525692" y="143477"/>
                  <a:pt x="543621" y="96118"/>
                </a:cubicBezTo>
                <a:cubicBezTo>
                  <a:pt x="551627" y="75032"/>
                  <a:pt x="553770" y="53833"/>
                  <a:pt x="553882" y="37370"/>
                </a:cubicBezTo>
                <a:lnTo>
                  <a:pt x="555799" y="37370"/>
                </a:lnTo>
                <a:cubicBezTo>
                  <a:pt x="560873" y="37370"/>
                  <a:pt x="565046" y="33198"/>
                  <a:pt x="565046" y="28124"/>
                </a:cubicBezTo>
                <a:lnTo>
                  <a:pt x="565046" y="9180"/>
                </a:lnTo>
                <a:lnTo>
                  <a:pt x="602901" y="0"/>
                </a:lnTo>
                <a:close/>
              </a:path>
            </a:pathLst>
          </a:custGeom>
          <a:solidFill>
            <a:schemeClr val="bg1"/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wrap="square" lIns="0" tIns="0" rIns="0" bIns="0" rtlCol="0" anchor="ctr">
            <a:noAutofit/>
          </a:bodyPr>
          <a:lstStyle/>
          <a:p>
            <a:endParaRPr lang="de-DE" dirty="0"/>
          </a:p>
        </p:txBody>
      </p:sp>
      <p:sp>
        <p:nvSpPr>
          <p:cNvPr id="119" name="Freihandform: Form 118" hidden="1">
            <a:extLst>
              <a:ext uri="{FF2B5EF4-FFF2-40B4-BE49-F238E27FC236}">
                <a16:creationId xmlns:a16="http://schemas.microsoft.com/office/drawing/2014/main" id="{281003C1-A6B5-4C49-88FC-E1D4F8323D32}"/>
              </a:ext>
            </a:extLst>
          </p:cNvPr>
          <p:cNvSpPr/>
          <p:nvPr/>
        </p:nvSpPr>
        <p:spPr bwMode="gray">
          <a:xfrm>
            <a:off x="1349227" y="2265219"/>
            <a:ext cx="51080" cy="120653"/>
          </a:xfrm>
          <a:custGeom>
            <a:avLst/>
            <a:gdLst>
              <a:gd name="connsiteX0" fmla="*/ 51080 w 51080"/>
              <a:gd name="connsiteY0" fmla="*/ 0 h 120653"/>
              <a:gd name="connsiteX1" fmla="*/ 51080 w 51080"/>
              <a:gd name="connsiteY1" fmla="*/ 10261 h 120653"/>
              <a:gd name="connsiteX2" fmla="*/ 51080 w 51080"/>
              <a:gd name="connsiteY2" fmla="*/ 118736 h 120653"/>
              <a:gd name="connsiteX3" fmla="*/ 51080 w 51080"/>
              <a:gd name="connsiteY3" fmla="*/ 120653 h 120653"/>
              <a:gd name="connsiteX4" fmla="*/ 0 w 51080"/>
              <a:gd name="connsiteY4" fmla="*/ 60327 h 120653"/>
              <a:gd name="connsiteX5" fmla="*/ 51080 w 51080"/>
              <a:gd name="connsiteY5" fmla="*/ 0 h 12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080" h="120653">
                <a:moveTo>
                  <a:pt x="51080" y="0"/>
                </a:moveTo>
                <a:lnTo>
                  <a:pt x="51080" y="10261"/>
                </a:lnTo>
                <a:lnTo>
                  <a:pt x="51080" y="118736"/>
                </a:lnTo>
                <a:lnTo>
                  <a:pt x="51080" y="120653"/>
                </a:lnTo>
                <a:cubicBezTo>
                  <a:pt x="22214" y="115805"/>
                  <a:pt x="0" y="90659"/>
                  <a:pt x="0" y="60327"/>
                </a:cubicBezTo>
                <a:cubicBezTo>
                  <a:pt x="0" y="29993"/>
                  <a:pt x="22101" y="4849"/>
                  <a:pt x="51080" y="0"/>
                </a:cubicBezTo>
                <a:close/>
              </a:path>
            </a:pathLst>
          </a:custGeom>
          <a:solidFill>
            <a:schemeClr val="bg1"/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wrap="square" lIns="0" tIns="0" rIns="0" bIns="0" rtlCol="0" anchor="ctr">
            <a:noAutofit/>
          </a:bodyPr>
          <a:lstStyle/>
          <a:p>
            <a:endParaRPr lang="de-DE" dirty="0"/>
          </a:p>
        </p:txBody>
      </p:sp>
      <p:sp>
        <p:nvSpPr>
          <p:cNvPr id="118" name="Freihandform: Form 117" hidden="1">
            <a:extLst>
              <a:ext uri="{FF2B5EF4-FFF2-40B4-BE49-F238E27FC236}">
                <a16:creationId xmlns:a16="http://schemas.microsoft.com/office/drawing/2014/main" id="{93142C8F-F5F3-4771-A0BF-7729F2DB6F6F}"/>
              </a:ext>
            </a:extLst>
          </p:cNvPr>
          <p:cNvSpPr/>
          <p:nvPr/>
        </p:nvSpPr>
        <p:spPr bwMode="gray">
          <a:xfrm>
            <a:off x="2045979" y="2265219"/>
            <a:ext cx="51081" cy="120653"/>
          </a:xfrm>
          <a:custGeom>
            <a:avLst/>
            <a:gdLst>
              <a:gd name="connsiteX0" fmla="*/ 0 w 51081"/>
              <a:gd name="connsiteY0" fmla="*/ 0 h 120653"/>
              <a:gd name="connsiteX1" fmla="*/ 51081 w 51081"/>
              <a:gd name="connsiteY1" fmla="*/ 60327 h 120653"/>
              <a:gd name="connsiteX2" fmla="*/ 0 w 51081"/>
              <a:gd name="connsiteY2" fmla="*/ 120653 h 120653"/>
              <a:gd name="connsiteX3" fmla="*/ 0 w 51081"/>
              <a:gd name="connsiteY3" fmla="*/ 118736 h 120653"/>
              <a:gd name="connsiteX4" fmla="*/ 0 w 51081"/>
              <a:gd name="connsiteY4" fmla="*/ 10261 h 120653"/>
              <a:gd name="connsiteX5" fmla="*/ 0 w 51081"/>
              <a:gd name="connsiteY5" fmla="*/ 0 h 12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081" h="120653">
                <a:moveTo>
                  <a:pt x="0" y="0"/>
                </a:moveTo>
                <a:cubicBezTo>
                  <a:pt x="28867" y="4849"/>
                  <a:pt x="51081" y="29993"/>
                  <a:pt x="51081" y="60327"/>
                </a:cubicBezTo>
                <a:cubicBezTo>
                  <a:pt x="51081" y="90659"/>
                  <a:pt x="28980" y="115805"/>
                  <a:pt x="0" y="120653"/>
                </a:cubicBezTo>
                <a:lnTo>
                  <a:pt x="0" y="118736"/>
                </a:lnTo>
                <a:lnTo>
                  <a:pt x="0" y="102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wrap="square" lIns="0" tIns="0" rIns="0" bIns="0" rtlCol="0" anchor="ctr">
            <a:noAutofit/>
          </a:bodyPr>
          <a:lstStyle/>
          <a:p>
            <a:endParaRPr lang="de-DE" dirty="0"/>
          </a:p>
        </p:txBody>
      </p:sp>
      <p:sp>
        <p:nvSpPr>
          <p:cNvPr id="117" name="Freihandform: Form 116" hidden="1">
            <a:extLst>
              <a:ext uri="{FF2B5EF4-FFF2-40B4-BE49-F238E27FC236}">
                <a16:creationId xmlns:a16="http://schemas.microsoft.com/office/drawing/2014/main" id="{645D58F0-71C7-472F-84F8-ED45AD551BE0}"/>
              </a:ext>
            </a:extLst>
          </p:cNvPr>
          <p:cNvSpPr/>
          <p:nvPr/>
        </p:nvSpPr>
        <p:spPr bwMode="gray">
          <a:xfrm>
            <a:off x="1849212" y="2350917"/>
            <a:ext cx="268831" cy="414281"/>
          </a:xfrm>
          <a:custGeom>
            <a:avLst/>
            <a:gdLst>
              <a:gd name="connsiteX0" fmla="*/ 263973 w 268831"/>
              <a:gd name="connsiteY0" fmla="*/ 0 h 414281"/>
              <a:gd name="connsiteX1" fmla="*/ 170494 w 268831"/>
              <a:gd name="connsiteY1" fmla="*/ 414281 h 414281"/>
              <a:gd name="connsiteX2" fmla="*/ 65738 w 268831"/>
              <a:gd name="connsiteY2" fmla="*/ 397593 h 414281"/>
              <a:gd name="connsiteX3" fmla="*/ 0 w 268831"/>
              <a:gd name="connsiteY3" fmla="*/ 397593 h 414281"/>
              <a:gd name="connsiteX4" fmla="*/ 0 w 268831"/>
              <a:gd name="connsiteY4" fmla="*/ 330275 h 414281"/>
              <a:gd name="connsiteX5" fmla="*/ 195865 w 268831"/>
              <a:gd name="connsiteY5" fmla="*/ 55590 h 414281"/>
              <a:gd name="connsiteX6" fmla="*/ 263973 w 268831"/>
              <a:gd name="connsiteY6" fmla="*/ 0 h 41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8831" h="414281">
                <a:moveTo>
                  <a:pt x="263973" y="0"/>
                </a:moveTo>
                <a:cubicBezTo>
                  <a:pt x="292050" y="241646"/>
                  <a:pt x="190114" y="388572"/>
                  <a:pt x="170494" y="414281"/>
                </a:cubicBezTo>
                <a:cubicBezTo>
                  <a:pt x="137454" y="403456"/>
                  <a:pt x="102273" y="397593"/>
                  <a:pt x="65738" y="397593"/>
                </a:cubicBezTo>
                <a:lnTo>
                  <a:pt x="0" y="397593"/>
                </a:lnTo>
                <a:lnTo>
                  <a:pt x="0" y="330275"/>
                </a:lnTo>
                <a:cubicBezTo>
                  <a:pt x="108926" y="283818"/>
                  <a:pt x="187183" y="179288"/>
                  <a:pt x="195865" y="55590"/>
                </a:cubicBezTo>
                <a:cubicBezTo>
                  <a:pt x="227890" y="51870"/>
                  <a:pt x="254163" y="29656"/>
                  <a:pt x="263973" y="0"/>
                </a:cubicBezTo>
                <a:close/>
              </a:path>
            </a:pathLst>
          </a:custGeom>
          <a:solidFill>
            <a:schemeClr val="bg1"/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wrap="square" lIns="0" tIns="0" rIns="0" bIns="0" rtlCol="0" anchor="ctr">
            <a:noAutofit/>
          </a:bodyPr>
          <a:lstStyle/>
          <a:p>
            <a:endParaRPr lang="de-DE" dirty="0"/>
          </a:p>
        </p:txBody>
      </p:sp>
      <p:sp>
        <p:nvSpPr>
          <p:cNvPr id="116" name="Freihandform: Form 115" hidden="1">
            <a:extLst>
              <a:ext uri="{FF2B5EF4-FFF2-40B4-BE49-F238E27FC236}">
                <a16:creationId xmlns:a16="http://schemas.microsoft.com/office/drawing/2014/main" id="{5036F470-D290-417C-AF9D-54EE61E5219B}"/>
              </a:ext>
            </a:extLst>
          </p:cNvPr>
          <p:cNvSpPr/>
          <p:nvPr/>
        </p:nvSpPr>
        <p:spPr bwMode="gray">
          <a:xfrm>
            <a:off x="1328537" y="2351480"/>
            <a:ext cx="272936" cy="409659"/>
          </a:xfrm>
          <a:custGeom>
            <a:avLst/>
            <a:gdLst>
              <a:gd name="connsiteX0" fmla="*/ 4791 w 272936"/>
              <a:gd name="connsiteY0" fmla="*/ 0 h 409659"/>
              <a:gd name="connsiteX1" fmla="*/ 72672 w 272936"/>
              <a:gd name="connsiteY1" fmla="*/ 55027 h 409659"/>
              <a:gd name="connsiteX2" fmla="*/ 272936 w 272936"/>
              <a:gd name="connsiteY2" fmla="*/ 331404 h 409659"/>
              <a:gd name="connsiteX3" fmla="*/ 272936 w 272936"/>
              <a:gd name="connsiteY3" fmla="*/ 397030 h 409659"/>
              <a:gd name="connsiteX4" fmla="*/ 186562 w 272936"/>
              <a:gd name="connsiteY4" fmla="*/ 397030 h 409659"/>
              <a:gd name="connsiteX5" fmla="*/ 95225 w 272936"/>
              <a:gd name="connsiteY5" fmla="*/ 409659 h 409659"/>
              <a:gd name="connsiteX6" fmla="*/ 4791 w 272936"/>
              <a:gd name="connsiteY6" fmla="*/ 0 h 409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2936" h="409659">
                <a:moveTo>
                  <a:pt x="4791" y="0"/>
                </a:moveTo>
                <a:cubicBezTo>
                  <a:pt x="14714" y="29430"/>
                  <a:pt x="40874" y="51307"/>
                  <a:pt x="72672" y="55027"/>
                </a:cubicBezTo>
                <a:cubicBezTo>
                  <a:pt x="81242" y="180305"/>
                  <a:pt x="161755" y="286073"/>
                  <a:pt x="272936" y="331404"/>
                </a:cubicBezTo>
                <a:lnTo>
                  <a:pt x="272936" y="397030"/>
                </a:lnTo>
                <a:lnTo>
                  <a:pt x="186562" y="397030"/>
                </a:lnTo>
                <a:cubicBezTo>
                  <a:pt x="154876" y="397030"/>
                  <a:pt x="124318" y="401540"/>
                  <a:pt x="95225" y="409659"/>
                </a:cubicBezTo>
                <a:cubicBezTo>
                  <a:pt x="69966" y="374816"/>
                  <a:pt x="-21821" y="230483"/>
                  <a:pt x="4791" y="0"/>
                </a:cubicBezTo>
                <a:close/>
              </a:path>
            </a:pathLst>
          </a:custGeom>
          <a:solidFill>
            <a:schemeClr val="bg1"/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wrap="square" lIns="0" tIns="0" rIns="0" bIns="0" rtlCol="0" anchor="ctr">
            <a:noAutofit/>
          </a:bodyPr>
          <a:lstStyle/>
          <a:p>
            <a:endParaRPr lang="de-DE" dirty="0"/>
          </a:p>
        </p:txBody>
      </p:sp>
      <p:sp>
        <p:nvSpPr>
          <p:cNvPr id="115" name="Freihandform: Form 114" hidden="1">
            <a:extLst>
              <a:ext uri="{FF2B5EF4-FFF2-40B4-BE49-F238E27FC236}">
                <a16:creationId xmlns:a16="http://schemas.microsoft.com/office/drawing/2014/main" id="{C631997D-10E9-4D7E-9720-D62BDAFDEFF5}"/>
              </a:ext>
            </a:extLst>
          </p:cNvPr>
          <p:cNvSpPr/>
          <p:nvPr/>
        </p:nvSpPr>
        <p:spPr bwMode="gray">
          <a:xfrm>
            <a:off x="1621884" y="2688860"/>
            <a:ext cx="207030" cy="168014"/>
          </a:xfrm>
          <a:custGeom>
            <a:avLst/>
            <a:gdLst>
              <a:gd name="connsiteX0" fmla="*/ 207030 w 207030"/>
              <a:gd name="connsiteY0" fmla="*/ 0 h 168014"/>
              <a:gd name="connsiteX1" fmla="*/ 207030 w 207030"/>
              <a:gd name="connsiteY1" fmla="*/ 63823 h 168014"/>
              <a:gd name="connsiteX2" fmla="*/ 206803 w 207030"/>
              <a:gd name="connsiteY2" fmla="*/ 69348 h 168014"/>
              <a:gd name="connsiteX3" fmla="*/ 203872 w 207030"/>
              <a:gd name="connsiteY3" fmla="*/ 89532 h 168014"/>
              <a:gd name="connsiteX4" fmla="*/ 201166 w 207030"/>
              <a:gd name="connsiteY4" fmla="*/ 98666 h 168014"/>
              <a:gd name="connsiteX5" fmla="*/ 200715 w 207030"/>
              <a:gd name="connsiteY5" fmla="*/ 99680 h 168014"/>
              <a:gd name="connsiteX6" fmla="*/ 197558 w 207030"/>
              <a:gd name="connsiteY6" fmla="*/ 107348 h 168014"/>
              <a:gd name="connsiteX7" fmla="*/ 196429 w 207030"/>
              <a:gd name="connsiteY7" fmla="*/ 109603 h 168014"/>
              <a:gd name="connsiteX8" fmla="*/ 193272 w 207030"/>
              <a:gd name="connsiteY8" fmla="*/ 115693 h 168014"/>
              <a:gd name="connsiteX9" fmla="*/ 191129 w 207030"/>
              <a:gd name="connsiteY9" fmla="*/ 119187 h 168014"/>
              <a:gd name="connsiteX10" fmla="*/ 188198 w 207030"/>
              <a:gd name="connsiteY10" fmla="*/ 123698 h 168014"/>
              <a:gd name="connsiteX11" fmla="*/ 184928 w 207030"/>
              <a:gd name="connsiteY11" fmla="*/ 128096 h 168014"/>
              <a:gd name="connsiteX12" fmla="*/ 182447 w 207030"/>
              <a:gd name="connsiteY12" fmla="*/ 131253 h 168014"/>
              <a:gd name="connsiteX13" fmla="*/ 177937 w 207030"/>
              <a:gd name="connsiteY13" fmla="*/ 136215 h 168014"/>
              <a:gd name="connsiteX14" fmla="*/ 176020 w 207030"/>
              <a:gd name="connsiteY14" fmla="*/ 138245 h 168014"/>
              <a:gd name="connsiteX15" fmla="*/ 170381 w 207030"/>
              <a:gd name="connsiteY15" fmla="*/ 143431 h 168014"/>
              <a:gd name="connsiteX16" fmla="*/ 168916 w 207030"/>
              <a:gd name="connsiteY16" fmla="*/ 144784 h 168014"/>
              <a:gd name="connsiteX17" fmla="*/ 162262 w 207030"/>
              <a:gd name="connsiteY17" fmla="*/ 149858 h 168014"/>
              <a:gd name="connsiteX18" fmla="*/ 161135 w 207030"/>
              <a:gd name="connsiteY18" fmla="*/ 150648 h 168014"/>
              <a:gd name="connsiteX19" fmla="*/ 153580 w 207030"/>
              <a:gd name="connsiteY19" fmla="*/ 155158 h 168014"/>
              <a:gd name="connsiteX20" fmla="*/ 152566 w 207030"/>
              <a:gd name="connsiteY20" fmla="*/ 155722 h 168014"/>
              <a:gd name="connsiteX21" fmla="*/ 144672 w 207030"/>
              <a:gd name="connsiteY21" fmla="*/ 159444 h 168014"/>
              <a:gd name="connsiteX22" fmla="*/ 143545 w 207030"/>
              <a:gd name="connsiteY22" fmla="*/ 159894 h 168014"/>
              <a:gd name="connsiteX23" fmla="*/ 135538 w 207030"/>
              <a:gd name="connsiteY23" fmla="*/ 162826 h 168014"/>
              <a:gd name="connsiteX24" fmla="*/ 134073 w 207030"/>
              <a:gd name="connsiteY24" fmla="*/ 163277 h 168014"/>
              <a:gd name="connsiteX25" fmla="*/ 126179 w 207030"/>
              <a:gd name="connsiteY25" fmla="*/ 165307 h 168014"/>
              <a:gd name="connsiteX26" fmla="*/ 124262 w 207030"/>
              <a:gd name="connsiteY26" fmla="*/ 165871 h 168014"/>
              <a:gd name="connsiteX27" fmla="*/ 116256 w 207030"/>
              <a:gd name="connsiteY27" fmla="*/ 167112 h 168014"/>
              <a:gd name="connsiteX28" fmla="*/ 114001 w 207030"/>
              <a:gd name="connsiteY28" fmla="*/ 167449 h 168014"/>
              <a:gd name="connsiteX29" fmla="*/ 103514 w 207030"/>
              <a:gd name="connsiteY29" fmla="*/ 168014 h 168014"/>
              <a:gd name="connsiteX30" fmla="*/ 93028 w 207030"/>
              <a:gd name="connsiteY30" fmla="*/ 167449 h 168014"/>
              <a:gd name="connsiteX31" fmla="*/ 90772 w 207030"/>
              <a:gd name="connsiteY31" fmla="*/ 167112 h 168014"/>
              <a:gd name="connsiteX32" fmla="*/ 82766 w 207030"/>
              <a:gd name="connsiteY32" fmla="*/ 165871 h 168014"/>
              <a:gd name="connsiteX33" fmla="*/ 80850 w 207030"/>
              <a:gd name="connsiteY33" fmla="*/ 165307 h 168014"/>
              <a:gd name="connsiteX34" fmla="*/ 72956 w 207030"/>
              <a:gd name="connsiteY34" fmla="*/ 163277 h 168014"/>
              <a:gd name="connsiteX35" fmla="*/ 71490 w 207030"/>
              <a:gd name="connsiteY35" fmla="*/ 162826 h 168014"/>
              <a:gd name="connsiteX36" fmla="*/ 63484 w 207030"/>
              <a:gd name="connsiteY36" fmla="*/ 159894 h 168014"/>
              <a:gd name="connsiteX37" fmla="*/ 62357 w 207030"/>
              <a:gd name="connsiteY37" fmla="*/ 159444 h 168014"/>
              <a:gd name="connsiteX38" fmla="*/ 54463 w 207030"/>
              <a:gd name="connsiteY38" fmla="*/ 155722 h 168014"/>
              <a:gd name="connsiteX39" fmla="*/ 53448 w 207030"/>
              <a:gd name="connsiteY39" fmla="*/ 155158 h 168014"/>
              <a:gd name="connsiteX40" fmla="*/ 45893 w 207030"/>
              <a:gd name="connsiteY40" fmla="*/ 150648 h 168014"/>
              <a:gd name="connsiteX41" fmla="*/ 44766 w 207030"/>
              <a:gd name="connsiteY41" fmla="*/ 149858 h 168014"/>
              <a:gd name="connsiteX42" fmla="*/ 38113 w 207030"/>
              <a:gd name="connsiteY42" fmla="*/ 144784 h 168014"/>
              <a:gd name="connsiteX43" fmla="*/ 36647 w 207030"/>
              <a:gd name="connsiteY43" fmla="*/ 143431 h 168014"/>
              <a:gd name="connsiteX44" fmla="*/ 31008 w 207030"/>
              <a:gd name="connsiteY44" fmla="*/ 138245 h 168014"/>
              <a:gd name="connsiteX45" fmla="*/ 29092 w 207030"/>
              <a:gd name="connsiteY45" fmla="*/ 136215 h 168014"/>
              <a:gd name="connsiteX46" fmla="*/ 24581 w 207030"/>
              <a:gd name="connsiteY46" fmla="*/ 131253 h 168014"/>
              <a:gd name="connsiteX47" fmla="*/ 22101 w 207030"/>
              <a:gd name="connsiteY47" fmla="*/ 128096 h 168014"/>
              <a:gd name="connsiteX48" fmla="*/ 18830 w 207030"/>
              <a:gd name="connsiteY48" fmla="*/ 123698 h 168014"/>
              <a:gd name="connsiteX49" fmla="*/ 15899 w 207030"/>
              <a:gd name="connsiteY49" fmla="*/ 119187 h 168014"/>
              <a:gd name="connsiteX50" fmla="*/ 13756 w 207030"/>
              <a:gd name="connsiteY50" fmla="*/ 115693 h 168014"/>
              <a:gd name="connsiteX51" fmla="*/ 10599 w 207030"/>
              <a:gd name="connsiteY51" fmla="*/ 109603 h 168014"/>
              <a:gd name="connsiteX52" fmla="*/ 9472 w 207030"/>
              <a:gd name="connsiteY52" fmla="*/ 107348 h 168014"/>
              <a:gd name="connsiteX53" fmla="*/ 6315 w 207030"/>
              <a:gd name="connsiteY53" fmla="*/ 99680 h 168014"/>
              <a:gd name="connsiteX54" fmla="*/ 5864 w 207030"/>
              <a:gd name="connsiteY54" fmla="*/ 98666 h 168014"/>
              <a:gd name="connsiteX55" fmla="*/ 3157 w 207030"/>
              <a:gd name="connsiteY55" fmla="*/ 89532 h 168014"/>
              <a:gd name="connsiteX56" fmla="*/ 225 w 207030"/>
              <a:gd name="connsiteY56" fmla="*/ 69348 h 168014"/>
              <a:gd name="connsiteX57" fmla="*/ 0 w 207030"/>
              <a:gd name="connsiteY57" fmla="*/ 63823 h 168014"/>
              <a:gd name="connsiteX58" fmla="*/ 0 w 207030"/>
              <a:gd name="connsiteY58" fmla="*/ 1579 h 168014"/>
              <a:gd name="connsiteX59" fmla="*/ 76790 w 207030"/>
              <a:gd name="connsiteY59" fmla="*/ 16914 h 168014"/>
              <a:gd name="connsiteX60" fmla="*/ 77917 w 207030"/>
              <a:gd name="connsiteY60" fmla="*/ 17027 h 168014"/>
              <a:gd name="connsiteX61" fmla="*/ 101259 w 207030"/>
              <a:gd name="connsiteY61" fmla="*/ 17929 h 168014"/>
              <a:gd name="connsiteX62" fmla="*/ 207030 w 207030"/>
              <a:gd name="connsiteY62" fmla="*/ 0 h 16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07030" h="168014">
                <a:moveTo>
                  <a:pt x="207030" y="0"/>
                </a:moveTo>
                <a:lnTo>
                  <a:pt x="207030" y="63823"/>
                </a:lnTo>
                <a:lnTo>
                  <a:pt x="206803" y="69348"/>
                </a:lnTo>
                <a:cubicBezTo>
                  <a:pt x="206465" y="76226"/>
                  <a:pt x="205450" y="82992"/>
                  <a:pt x="203872" y="89532"/>
                </a:cubicBezTo>
                <a:cubicBezTo>
                  <a:pt x="203083" y="92690"/>
                  <a:pt x="202181" y="95733"/>
                  <a:pt x="201166" y="98666"/>
                </a:cubicBezTo>
                <a:cubicBezTo>
                  <a:pt x="201052" y="99004"/>
                  <a:pt x="200827" y="99342"/>
                  <a:pt x="200715" y="99680"/>
                </a:cubicBezTo>
                <a:cubicBezTo>
                  <a:pt x="199813" y="102274"/>
                  <a:pt x="198685" y="104868"/>
                  <a:pt x="197558" y="107348"/>
                </a:cubicBezTo>
                <a:cubicBezTo>
                  <a:pt x="197219" y="108137"/>
                  <a:pt x="196880" y="108813"/>
                  <a:pt x="196429" y="109603"/>
                </a:cubicBezTo>
                <a:cubicBezTo>
                  <a:pt x="195415" y="111633"/>
                  <a:pt x="194400" y="113662"/>
                  <a:pt x="193272" y="115693"/>
                </a:cubicBezTo>
                <a:cubicBezTo>
                  <a:pt x="192596" y="116820"/>
                  <a:pt x="191806" y="118060"/>
                  <a:pt x="191129" y="119187"/>
                </a:cubicBezTo>
                <a:cubicBezTo>
                  <a:pt x="190227" y="120654"/>
                  <a:pt x="189213" y="122232"/>
                  <a:pt x="188198" y="123698"/>
                </a:cubicBezTo>
                <a:cubicBezTo>
                  <a:pt x="187184" y="125165"/>
                  <a:pt x="186055" y="126630"/>
                  <a:pt x="184928" y="128096"/>
                </a:cubicBezTo>
                <a:cubicBezTo>
                  <a:pt x="184139" y="129110"/>
                  <a:pt x="183349" y="130239"/>
                  <a:pt x="182447" y="131253"/>
                </a:cubicBezTo>
                <a:cubicBezTo>
                  <a:pt x="180981" y="132945"/>
                  <a:pt x="179516" y="134636"/>
                  <a:pt x="177937" y="136215"/>
                </a:cubicBezTo>
                <a:cubicBezTo>
                  <a:pt x="177373" y="136892"/>
                  <a:pt x="176583" y="137680"/>
                  <a:pt x="176020" y="138245"/>
                </a:cubicBezTo>
                <a:cubicBezTo>
                  <a:pt x="174216" y="140049"/>
                  <a:pt x="172299" y="141740"/>
                  <a:pt x="170381" y="143431"/>
                </a:cubicBezTo>
                <a:cubicBezTo>
                  <a:pt x="169818" y="143882"/>
                  <a:pt x="169367" y="144333"/>
                  <a:pt x="168916" y="144784"/>
                </a:cubicBezTo>
                <a:cubicBezTo>
                  <a:pt x="166773" y="146476"/>
                  <a:pt x="164405" y="148280"/>
                  <a:pt x="162262" y="149858"/>
                </a:cubicBezTo>
                <a:cubicBezTo>
                  <a:pt x="161811" y="150197"/>
                  <a:pt x="161586" y="150423"/>
                  <a:pt x="161135" y="150648"/>
                </a:cubicBezTo>
                <a:cubicBezTo>
                  <a:pt x="158654" y="152227"/>
                  <a:pt x="156286" y="153805"/>
                  <a:pt x="153580" y="155158"/>
                </a:cubicBezTo>
                <a:cubicBezTo>
                  <a:pt x="153242" y="155384"/>
                  <a:pt x="152904" y="155609"/>
                  <a:pt x="152566" y="155722"/>
                </a:cubicBezTo>
                <a:cubicBezTo>
                  <a:pt x="150084" y="157189"/>
                  <a:pt x="147378" y="158316"/>
                  <a:pt x="144672" y="159444"/>
                </a:cubicBezTo>
                <a:cubicBezTo>
                  <a:pt x="144221" y="159669"/>
                  <a:pt x="143883" y="159894"/>
                  <a:pt x="143545" y="159894"/>
                </a:cubicBezTo>
                <a:cubicBezTo>
                  <a:pt x="140951" y="161022"/>
                  <a:pt x="138245" y="161924"/>
                  <a:pt x="135538" y="162826"/>
                </a:cubicBezTo>
                <a:cubicBezTo>
                  <a:pt x="135087" y="163052"/>
                  <a:pt x="134524" y="163277"/>
                  <a:pt x="134073" y="163277"/>
                </a:cubicBezTo>
                <a:cubicBezTo>
                  <a:pt x="131479" y="164067"/>
                  <a:pt x="128773" y="164743"/>
                  <a:pt x="126179" y="165307"/>
                </a:cubicBezTo>
                <a:cubicBezTo>
                  <a:pt x="125503" y="165420"/>
                  <a:pt x="124826" y="165645"/>
                  <a:pt x="124262" y="165871"/>
                </a:cubicBezTo>
                <a:cubicBezTo>
                  <a:pt x="121668" y="166322"/>
                  <a:pt x="118962" y="166773"/>
                  <a:pt x="116256" y="167112"/>
                </a:cubicBezTo>
                <a:cubicBezTo>
                  <a:pt x="115580" y="167224"/>
                  <a:pt x="114790" y="167336"/>
                  <a:pt x="114001" y="167449"/>
                </a:cubicBezTo>
                <a:cubicBezTo>
                  <a:pt x="110506" y="167787"/>
                  <a:pt x="107123" y="168014"/>
                  <a:pt x="103514" y="168014"/>
                </a:cubicBezTo>
                <a:cubicBezTo>
                  <a:pt x="100018" y="168014"/>
                  <a:pt x="96524" y="167787"/>
                  <a:pt x="93028" y="167449"/>
                </a:cubicBezTo>
                <a:cubicBezTo>
                  <a:pt x="92351" y="167336"/>
                  <a:pt x="91562" y="167224"/>
                  <a:pt x="90772" y="167112"/>
                </a:cubicBezTo>
                <a:cubicBezTo>
                  <a:pt x="88066" y="166773"/>
                  <a:pt x="85360" y="166434"/>
                  <a:pt x="82766" y="165871"/>
                </a:cubicBezTo>
                <a:cubicBezTo>
                  <a:pt x="82090" y="165758"/>
                  <a:pt x="81413" y="165532"/>
                  <a:pt x="80850" y="165307"/>
                </a:cubicBezTo>
                <a:cubicBezTo>
                  <a:pt x="78256" y="164743"/>
                  <a:pt x="75437" y="164067"/>
                  <a:pt x="72956" y="163277"/>
                </a:cubicBezTo>
                <a:cubicBezTo>
                  <a:pt x="72392" y="163052"/>
                  <a:pt x="71941" y="162826"/>
                  <a:pt x="71490" y="162826"/>
                </a:cubicBezTo>
                <a:cubicBezTo>
                  <a:pt x="68784" y="161924"/>
                  <a:pt x="66077" y="161022"/>
                  <a:pt x="63484" y="159894"/>
                </a:cubicBezTo>
                <a:cubicBezTo>
                  <a:pt x="63033" y="159669"/>
                  <a:pt x="62695" y="159444"/>
                  <a:pt x="62357" y="159444"/>
                </a:cubicBezTo>
                <a:cubicBezTo>
                  <a:pt x="59763" y="158203"/>
                  <a:pt x="57057" y="156962"/>
                  <a:pt x="54463" y="155722"/>
                </a:cubicBezTo>
                <a:cubicBezTo>
                  <a:pt x="54125" y="155497"/>
                  <a:pt x="53787" y="155271"/>
                  <a:pt x="53448" y="155158"/>
                </a:cubicBezTo>
                <a:cubicBezTo>
                  <a:pt x="50968" y="153693"/>
                  <a:pt x="48374" y="152227"/>
                  <a:pt x="45893" y="150648"/>
                </a:cubicBezTo>
                <a:cubicBezTo>
                  <a:pt x="45442" y="150309"/>
                  <a:pt x="45217" y="150084"/>
                  <a:pt x="44766" y="149858"/>
                </a:cubicBezTo>
                <a:cubicBezTo>
                  <a:pt x="42398" y="148280"/>
                  <a:pt x="40255" y="146589"/>
                  <a:pt x="38113" y="144784"/>
                </a:cubicBezTo>
                <a:cubicBezTo>
                  <a:pt x="37549" y="144333"/>
                  <a:pt x="37098" y="143995"/>
                  <a:pt x="36647" y="143431"/>
                </a:cubicBezTo>
                <a:cubicBezTo>
                  <a:pt x="34730" y="141853"/>
                  <a:pt x="32813" y="140049"/>
                  <a:pt x="31008" y="138245"/>
                </a:cubicBezTo>
                <a:cubicBezTo>
                  <a:pt x="30333" y="137568"/>
                  <a:pt x="29655" y="136892"/>
                  <a:pt x="29092" y="136215"/>
                </a:cubicBezTo>
                <a:cubicBezTo>
                  <a:pt x="27626" y="134636"/>
                  <a:pt x="26047" y="132945"/>
                  <a:pt x="24581" y="131253"/>
                </a:cubicBezTo>
                <a:cubicBezTo>
                  <a:pt x="23792" y="130239"/>
                  <a:pt x="23002" y="129110"/>
                  <a:pt x="22101" y="128096"/>
                </a:cubicBezTo>
                <a:cubicBezTo>
                  <a:pt x="20973" y="126630"/>
                  <a:pt x="19846" y="125277"/>
                  <a:pt x="18830" y="123698"/>
                </a:cubicBezTo>
                <a:cubicBezTo>
                  <a:pt x="17816" y="122232"/>
                  <a:pt x="16914" y="120767"/>
                  <a:pt x="15899" y="119187"/>
                </a:cubicBezTo>
                <a:cubicBezTo>
                  <a:pt x="15222" y="118060"/>
                  <a:pt x="14433" y="116932"/>
                  <a:pt x="13756" y="115693"/>
                </a:cubicBezTo>
                <a:cubicBezTo>
                  <a:pt x="12629" y="113662"/>
                  <a:pt x="11614" y="111633"/>
                  <a:pt x="10599" y="109603"/>
                </a:cubicBezTo>
                <a:cubicBezTo>
                  <a:pt x="10148" y="108927"/>
                  <a:pt x="9922" y="108137"/>
                  <a:pt x="9472" y="107348"/>
                </a:cubicBezTo>
                <a:cubicBezTo>
                  <a:pt x="8344" y="104868"/>
                  <a:pt x="7329" y="102274"/>
                  <a:pt x="6315" y="99680"/>
                </a:cubicBezTo>
                <a:cubicBezTo>
                  <a:pt x="6201" y="99342"/>
                  <a:pt x="5976" y="99004"/>
                  <a:pt x="5864" y="98666"/>
                </a:cubicBezTo>
                <a:cubicBezTo>
                  <a:pt x="4848" y="95621"/>
                  <a:pt x="3946" y="92576"/>
                  <a:pt x="3157" y="89532"/>
                </a:cubicBezTo>
                <a:cubicBezTo>
                  <a:pt x="1578" y="82992"/>
                  <a:pt x="676" y="76338"/>
                  <a:pt x="225" y="69348"/>
                </a:cubicBezTo>
                <a:lnTo>
                  <a:pt x="0" y="63823"/>
                </a:lnTo>
                <a:lnTo>
                  <a:pt x="0" y="1579"/>
                </a:lnTo>
                <a:cubicBezTo>
                  <a:pt x="24469" y="9697"/>
                  <a:pt x="50178" y="14884"/>
                  <a:pt x="76790" y="16914"/>
                </a:cubicBezTo>
                <a:cubicBezTo>
                  <a:pt x="77241" y="16914"/>
                  <a:pt x="77579" y="17027"/>
                  <a:pt x="77917" y="17027"/>
                </a:cubicBezTo>
                <a:cubicBezTo>
                  <a:pt x="85585" y="17590"/>
                  <a:pt x="93479" y="17929"/>
                  <a:pt x="101259" y="17929"/>
                </a:cubicBezTo>
                <a:cubicBezTo>
                  <a:pt x="138357" y="17929"/>
                  <a:pt x="173877" y="11502"/>
                  <a:pt x="207030" y="0"/>
                </a:cubicBezTo>
                <a:close/>
              </a:path>
            </a:pathLst>
          </a:custGeom>
          <a:solidFill>
            <a:schemeClr val="bg1"/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wrap="square" lIns="0" tIns="0" rIns="0" bIns="0" rtlCol="0" anchor="ctr">
            <a:noAutofit/>
          </a:bodyPr>
          <a:lstStyle/>
          <a:p>
            <a:endParaRPr lang="de-DE" dirty="0"/>
          </a:p>
        </p:txBody>
      </p:sp>
      <p:sp>
        <p:nvSpPr>
          <p:cNvPr id="114" name="Freihandform: Form 113" hidden="1">
            <a:extLst>
              <a:ext uri="{FF2B5EF4-FFF2-40B4-BE49-F238E27FC236}">
                <a16:creationId xmlns:a16="http://schemas.microsoft.com/office/drawing/2014/main" id="{902DF754-B302-4240-9CA1-C848E09A0FB4}"/>
              </a:ext>
            </a:extLst>
          </p:cNvPr>
          <p:cNvSpPr/>
          <p:nvPr/>
        </p:nvSpPr>
        <p:spPr bwMode="gray">
          <a:xfrm>
            <a:off x="1198128" y="2768694"/>
            <a:ext cx="1034245" cy="370644"/>
          </a:xfrm>
          <a:custGeom>
            <a:avLst/>
            <a:gdLst>
              <a:gd name="connsiteX0" fmla="*/ 317084 w 1034245"/>
              <a:gd name="connsiteY0" fmla="*/ 0 h 370644"/>
              <a:gd name="connsiteX1" fmla="*/ 404475 w 1034245"/>
              <a:gd name="connsiteY1" fmla="*/ 0 h 370644"/>
              <a:gd name="connsiteX2" fmla="*/ 417555 w 1034245"/>
              <a:gd name="connsiteY2" fmla="*/ 41947 h 370644"/>
              <a:gd name="connsiteX3" fmla="*/ 418118 w 1034245"/>
              <a:gd name="connsiteY3" fmla="*/ 42962 h 370644"/>
              <a:gd name="connsiteX4" fmla="*/ 420825 w 1034245"/>
              <a:gd name="connsiteY4" fmla="*/ 47586 h 370644"/>
              <a:gd name="connsiteX5" fmla="*/ 424207 w 1034245"/>
              <a:gd name="connsiteY5" fmla="*/ 53111 h 370644"/>
              <a:gd name="connsiteX6" fmla="*/ 426350 w 1034245"/>
              <a:gd name="connsiteY6" fmla="*/ 56042 h 370644"/>
              <a:gd name="connsiteX7" fmla="*/ 431311 w 1034245"/>
              <a:gd name="connsiteY7" fmla="*/ 62583 h 370644"/>
              <a:gd name="connsiteX8" fmla="*/ 433115 w 1034245"/>
              <a:gd name="connsiteY8" fmla="*/ 64725 h 370644"/>
              <a:gd name="connsiteX9" fmla="*/ 439205 w 1034245"/>
              <a:gd name="connsiteY9" fmla="*/ 71377 h 370644"/>
              <a:gd name="connsiteX10" fmla="*/ 440897 w 1034245"/>
              <a:gd name="connsiteY10" fmla="*/ 73069 h 370644"/>
              <a:gd name="connsiteX11" fmla="*/ 447775 w 1034245"/>
              <a:gd name="connsiteY11" fmla="*/ 79384 h 370644"/>
              <a:gd name="connsiteX12" fmla="*/ 449579 w 1034245"/>
              <a:gd name="connsiteY12" fmla="*/ 80849 h 370644"/>
              <a:gd name="connsiteX13" fmla="*/ 457134 w 1034245"/>
              <a:gd name="connsiteY13" fmla="*/ 86375 h 370644"/>
              <a:gd name="connsiteX14" fmla="*/ 459163 w 1034245"/>
              <a:gd name="connsiteY14" fmla="*/ 87727 h 370644"/>
              <a:gd name="connsiteX15" fmla="*/ 467057 w 1034245"/>
              <a:gd name="connsiteY15" fmla="*/ 92464 h 370644"/>
              <a:gd name="connsiteX16" fmla="*/ 469425 w 1034245"/>
              <a:gd name="connsiteY16" fmla="*/ 93817 h 370644"/>
              <a:gd name="connsiteX17" fmla="*/ 477431 w 1034245"/>
              <a:gd name="connsiteY17" fmla="*/ 97651 h 370644"/>
              <a:gd name="connsiteX18" fmla="*/ 480138 w 1034245"/>
              <a:gd name="connsiteY18" fmla="*/ 98891 h 370644"/>
              <a:gd name="connsiteX19" fmla="*/ 488256 w 1034245"/>
              <a:gd name="connsiteY19" fmla="*/ 101823 h 370644"/>
              <a:gd name="connsiteX20" fmla="*/ 491414 w 1034245"/>
              <a:gd name="connsiteY20" fmla="*/ 102838 h 370644"/>
              <a:gd name="connsiteX21" fmla="*/ 499645 w 1034245"/>
              <a:gd name="connsiteY21" fmla="*/ 104981 h 370644"/>
              <a:gd name="connsiteX22" fmla="*/ 503140 w 1034245"/>
              <a:gd name="connsiteY22" fmla="*/ 105770 h 370644"/>
              <a:gd name="connsiteX23" fmla="*/ 511823 w 1034245"/>
              <a:gd name="connsiteY23" fmla="*/ 107123 h 370644"/>
              <a:gd name="connsiteX24" fmla="*/ 515205 w 1034245"/>
              <a:gd name="connsiteY24" fmla="*/ 107574 h 370644"/>
              <a:gd name="connsiteX25" fmla="*/ 527497 w 1034245"/>
              <a:gd name="connsiteY25" fmla="*/ 108138 h 370644"/>
              <a:gd name="connsiteX26" fmla="*/ 539788 w 1034245"/>
              <a:gd name="connsiteY26" fmla="*/ 107574 h 370644"/>
              <a:gd name="connsiteX27" fmla="*/ 543170 w 1034245"/>
              <a:gd name="connsiteY27" fmla="*/ 107123 h 370644"/>
              <a:gd name="connsiteX28" fmla="*/ 551854 w 1034245"/>
              <a:gd name="connsiteY28" fmla="*/ 105770 h 370644"/>
              <a:gd name="connsiteX29" fmla="*/ 555348 w 1034245"/>
              <a:gd name="connsiteY29" fmla="*/ 104981 h 370644"/>
              <a:gd name="connsiteX30" fmla="*/ 563581 w 1034245"/>
              <a:gd name="connsiteY30" fmla="*/ 102838 h 370644"/>
              <a:gd name="connsiteX31" fmla="*/ 566738 w 1034245"/>
              <a:gd name="connsiteY31" fmla="*/ 101823 h 370644"/>
              <a:gd name="connsiteX32" fmla="*/ 574857 w 1034245"/>
              <a:gd name="connsiteY32" fmla="*/ 98891 h 370644"/>
              <a:gd name="connsiteX33" fmla="*/ 577563 w 1034245"/>
              <a:gd name="connsiteY33" fmla="*/ 97651 h 370644"/>
              <a:gd name="connsiteX34" fmla="*/ 585568 w 1034245"/>
              <a:gd name="connsiteY34" fmla="*/ 93817 h 370644"/>
              <a:gd name="connsiteX35" fmla="*/ 587937 w 1034245"/>
              <a:gd name="connsiteY35" fmla="*/ 92464 h 370644"/>
              <a:gd name="connsiteX36" fmla="*/ 595830 w 1034245"/>
              <a:gd name="connsiteY36" fmla="*/ 87727 h 370644"/>
              <a:gd name="connsiteX37" fmla="*/ 597860 w 1034245"/>
              <a:gd name="connsiteY37" fmla="*/ 86375 h 370644"/>
              <a:gd name="connsiteX38" fmla="*/ 605414 w 1034245"/>
              <a:gd name="connsiteY38" fmla="*/ 80849 h 370644"/>
              <a:gd name="connsiteX39" fmla="*/ 607219 w 1034245"/>
              <a:gd name="connsiteY39" fmla="*/ 79384 h 370644"/>
              <a:gd name="connsiteX40" fmla="*/ 614098 w 1034245"/>
              <a:gd name="connsiteY40" fmla="*/ 73069 h 370644"/>
              <a:gd name="connsiteX41" fmla="*/ 615788 w 1034245"/>
              <a:gd name="connsiteY41" fmla="*/ 71377 h 370644"/>
              <a:gd name="connsiteX42" fmla="*/ 621878 w 1034245"/>
              <a:gd name="connsiteY42" fmla="*/ 64725 h 370644"/>
              <a:gd name="connsiteX43" fmla="*/ 623682 w 1034245"/>
              <a:gd name="connsiteY43" fmla="*/ 62583 h 370644"/>
              <a:gd name="connsiteX44" fmla="*/ 628644 w 1034245"/>
              <a:gd name="connsiteY44" fmla="*/ 56042 h 370644"/>
              <a:gd name="connsiteX45" fmla="*/ 630787 w 1034245"/>
              <a:gd name="connsiteY45" fmla="*/ 53111 h 370644"/>
              <a:gd name="connsiteX46" fmla="*/ 634169 w 1034245"/>
              <a:gd name="connsiteY46" fmla="*/ 47586 h 370644"/>
              <a:gd name="connsiteX47" fmla="*/ 636875 w 1034245"/>
              <a:gd name="connsiteY47" fmla="*/ 42962 h 370644"/>
              <a:gd name="connsiteX48" fmla="*/ 637326 w 1034245"/>
              <a:gd name="connsiteY48" fmla="*/ 41947 h 370644"/>
              <a:gd name="connsiteX49" fmla="*/ 650406 w 1034245"/>
              <a:gd name="connsiteY49" fmla="*/ 0 h 370644"/>
              <a:gd name="connsiteX50" fmla="*/ 717161 w 1034245"/>
              <a:gd name="connsiteY50" fmla="*/ 0 h 370644"/>
              <a:gd name="connsiteX51" fmla="*/ 1034245 w 1034245"/>
              <a:gd name="connsiteY51" fmla="*/ 317083 h 370644"/>
              <a:gd name="connsiteX52" fmla="*/ 1034245 w 1034245"/>
              <a:gd name="connsiteY52" fmla="*/ 370644 h 370644"/>
              <a:gd name="connsiteX53" fmla="*/ 1034133 w 1034245"/>
              <a:gd name="connsiteY53" fmla="*/ 370644 h 370644"/>
              <a:gd name="connsiteX54" fmla="*/ 1033794 w 1034245"/>
              <a:gd name="connsiteY54" fmla="*/ 370644 h 370644"/>
              <a:gd name="connsiteX55" fmla="*/ 0 w 1034245"/>
              <a:gd name="connsiteY55" fmla="*/ 370644 h 370644"/>
              <a:gd name="connsiteX56" fmla="*/ 0 w 1034245"/>
              <a:gd name="connsiteY56" fmla="*/ 317083 h 370644"/>
              <a:gd name="connsiteX57" fmla="*/ 317084 w 1034245"/>
              <a:gd name="connsiteY57" fmla="*/ 0 h 370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034245" h="370644">
                <a:moveTo>
                  <a:pt x="317084" y="0"/>
                </a:moveTo>
                <a:lnTo>
                  <a:pt x="404475" y="0"/>
                </a:lnTo>
                <a:cubicBezTo>
                  <a:pt x="406279" y="14997"/>
                  <a:pt x="410902" y="29093"/>
                  <a:pt x="417555" y="41947"/>
                </a:cubicBezTo>
                <a:cubicBezTo>
                  <a:pt x="417780" y="42286"/>
                  <a:pt x="417893" y="42623"/>
                  <a:pt x="418118" y="42962"/>
                </a:cubicBezTo>
                <a:cubicBezTo>
                  <a:pt x="418908" y="44541"/>
                  <a:pt x="419923" y="46119"/>
                  <a:pt x="420825" y="47586"/>
                </a:cubicBezTo>
                <a:cubicBezTo>
                  <a:pt x="421953" y="49390"/>
                  <a:pt x="423080" y="51307"/>
                  <a:pt x="424207" y="53111"/>
                </a:cubicBezTo>
                <a:cubicBezTo>
                  <a:pt x="424884" y="54125"/>
                  <a:pt x="425674" y="55027"/>
                  <a:pt x="426350" y="56042"/>
                </a:cubicBezTo>
                <a:cubicBezTo>
                  <a:pt x="427929" y="58297"/>
                  <a:pt x="429621" y="60552"/>
                  <a:pt x="431311" y="62583"/>
                </a:cubicBezTo>
                <a:cubicBezTo>
                  <a:pt x="431876" y="63259"/>
                  <a:pt x="432552" y="64048"/>
                  <a:pt x="433115" y="64725"/>
                </a:cubicBezTo>
                <a:cubicBezTo>
                  <a:pt x="435033" y="67093"/>
                  <a:pt x="437062" y="69236"/>
                  <a:pt x="439205" y="71377"/>
                </a:cubicBezTo>
                <a:cubicBezTo>
                  <a:pt x="439769" y="71942"/>
                  <a:pt x="440332" y="72506"/>
                  <a:pt x="440897" y="73069"/>
                </a:cubicBezTo>
                <a:cubicBezTo>
                  <a:pt x="443152" y="75212"/>
                  <a:pt x="445407" y="77355"/>
                  <a:pt x="447775" y="79384"/>
                </a:cubicBezTo>
                <a:cubicBezTo>
                  <a:pt x="448338" y="79835"/>
                  <a:pt x="449016" y="80398"/>
                  <a:pt x="449579" y="80849"/>
                </a:cubicBezTo>
                <a:cubicBezTo>
                  <a:pt x="452059" y="82767"/>
                  <a:pt x="454541" y="84684"/>
                  <a:pt x="457134" y="86375"/>
                </a:cubicBezTo>
                <a:cubicBezTo>
                  <a:pt x="457810" y="86826"/>
                  <a:pt x="458487" y="87278"/>
                  <a:pt x="459163" y="87727"/>
                </a:cubicBezTo>
                <a:cubicBezTo>
                  <a:pt x="461645" y="89419"/>
                  <a:pt x="464351" y="90998"/>
                  <a:pt x="467057" y="92464"/>
                </a:cubicBezTo>
                <a:cubicBezTo>
                  <a:pt x="467846" y="92915"/>
                  <a:pt x="468523" y="93366"/>
                  <a:pt x="469425" y="93817"/>
                </a:cubicBezTo>
                <a:cubicBezTo>
                  <a:pt x="472019" y="95283"/>
                  <a:pt x="474725" y="96411"/>
                  <a:pt x="477431" y="97651"/>
                </a:cubicBezTo>
                <a:cubicBezTo>
                  <a:pt x="478333" y="98103"/>
                  <a:pt x="479236" y="98440"/>
                  <a:pt x="480138" y="98891"/>
                </a:cubicBezTo>
                <a:cubicBezTo>
                  <a:pt x="482730" y="100019"/>
                  <a:pt x="485550" y="100921"/>
                  <a:pt x="488256" y="101823"/>
                </a:cubicBezTo>
                <a:cubicBezTo>
                  <a:pt x="489271" y="102162"/>
                  <a:pt x="490286" y="102499"/>
                  <a:pt x="491414" y="102838"/>
                </a:cubicBezTo>
                <a:cubicBezTo>
                  <a:pt x="494120" y="103627"/>
                  <a:pt x="496939" y="104303"/>
                  <a:pt x="499645" y="104981"/>
                </a:cubicBezTo>
                <a:cubicBezTo>
                  <a:pt x="500772" y="105319"/>
                  <a:pt x="501900" y="105544"/>
                  <a:pt x="503140" y="105770"/>
                </a:cubicBezTo>
                <a:cubicBezTo>
                  <a:pt x="505960" y="106334"/>
                  <a:pt x="508891" y="106672"/>
                  <a:pt x="511823" y="107123"/>
                </a:cubicBezTo>
                <a:cubicBezTo>
                  <a:pt x="512950" y="107236"/>
                  <a:pt x="514078" y="107461"/>
                  <a:pt x="515205" y="107574"/>
                </a:cubicBezTo>
                <a:cubicBezTo>
                  <a:pt x="519265" y="108025"/>
                  <a:pt x="523324" y="108138"/>
                  <a:pt x="527497" y="108138"/>
                </a:cubicBezTo>
                <a:cubicBezTo>
                  <a:pt x="531669" y="108138"/>
                  <a:pt x="535729" y="107912"/>
                  <a:pt x="539788" y="107574"/>
                </a:cubicBezTo>
                <a:cubicBezTo>
                  <a:pt x="540915" y="107461"/>
                  <a:pt x="542043" y="107236"/>
                  <a:pt x="543170" y="107123"/>
                </a:cubicBezTo>
                <a:cubicBezTo>
                  <a:pt x="546103" y="106672"/>
                  <a:pt x="548921" y="106334"/>
                  <a:pt x="551854" y="105770"/>
                </a:cubicBezTo>
                <a:cubicBezTo>
                  <a:pt x="552981" y="105544"/>
                  <a:pt x="554109" y="105319"/>
                  <a:pt x="555348" y="104981"/>
                </a:cubicBezTo>
                <a:cubicBezTo>
                  <a:pt x="558055" y="104417"/>
                  <a:pt x="560875" y="103627"/>
                  <a:pt x="563581" y="102838"/>
                </a:cubicBezTo>
                <a:cubicBezTo>
                  <a:pt x="564595" y="102499"/>
                  <a:pt x="565610" y="102162"/>
                  <a:pt x="566738" y="101823"/>
                </a:cubicBezTo>
                <a:cubicBezTo>
                  <a:pt x="569444" y="100921"/>
                  <a:pt x="572263" y="99907"/>
                  <a:pt x="574857" y="98891"/>
                </a:cubicBezTo>
                <a:cubicBezTo>
                  <a:pt x="575759" y="98440"/>
                  <a:pt x="576661" y="98103"/>
                  <a:pt x="577563" y="97651"/>
                </a:cubicBezTo>
                <a:cubicBezTo>
                  <a:pt x="580268" y="96411"/>
                  <a:pt x="583088" y="95170"/>
                  <a:pt x="585568" y="93817"/>
                </a:cubicBezTo>
                <a:cubicBezTo>
                  <a:pt x="586358" y="93366"/>
                  <a:pt x="587035" y="93027"/>
                  <a:pt x="587937" y="92464"/>
                </a:cubicBezTo>
                <a:cubicBezTo>
                  <a:pt x="590644" y="90998"/>
                  <a:pt x="593236" y="89307"/>
                  <a:pt x="595830" y="87727"/>
                </a:cubicBezTo>
                <a:cubicBezTo>
                  <a:pt x="596507" y="87278"/>
                  <a:pt x="597183" y="86826"/>
                  <a:pt x="597860" y="86375"/>
                </a:cubicBezTo>
                <a:cubicBezTo>
                  <a:pt x="600340" y="84571"/>
                  <a:pt x="602934" y="82767"/>
                  <a:pt x="605414" y="80849"/>
                </a:cubicBezTo>
                <a:cubicBezTo>
                  <a:pt x="605979" y="80398"/>
                  <a:pt x="606655" y="79947"/>
                  <a:pt x="607219" y="79384"/>
                </a:cubicBezTo>
                <a:cubicBezTo>
                  <a:pt x="609700" y="77355"/>
                  <a:pt x="611843" y="75324"/>
                  <a:pt x="614098" y="73069"/>
                </a:cubicBezTo>
                <a:cubicBezTo>
                  <a:pt x="614661" y="72506"/>
                  <a:pt x="615225" y="71942"/>
                  <a:pt x="615788" y="71377"/>
                </a:cubicBezTo>
                <a:cubicBezTo>
                  <a:pt x="617931" y="69236"/>
                  <a:pt x="619961" y="66981"/>
                  <a:pt x="621878" y="64725"/>
                </a:cubicBezTo>
                <a:cubicBezTo>
                  <a:pt x="622442" y="64048"/>
                  <a:pt x="623119" y="63259"/>
                  <a:pt x="623682" y="62583"/>
                </a:cubicBezTo>
                <a:cubicBezTo>
                  <a:pt x="625374" y="60440"/>
                  <a:pt x="627065" y="58185"/>
                  <a:pt x="628644" y="56042"/>
                </a:cubicBezTo>
                <a:cubicBezTo>
                  <a:pt x="629320" y="55027"/>
                  <a:pt x="630109" y="54125"/>
                  <a:pt x="630787" y="53111"/>
                </a:cubicBezTo>
                <a:cubicBezTo>
                  <a:pt x="632026" y="51307"/>
                  <a:pt x="633042" y="49502"/>
                  <a:pt x="634169" y="47586"/>
                </a:cubicBezTo>
                <a:cubicBezTo>
                  <a:pt x="635071" y="46119"/>
                  <a:pt x="636085" y="44541"/>
                  <a:pt x="636875" y="42962"/>
                </a:cubicBezTo>
                <a:cubicBezTo>
                  <a:pt x="637101" y="42623"/>
                  <a:pt x="637214" y="42286"/>
                  <a:pt x="637326" y="41947"/>
                </a:cubicBezTo>
                <a:cubicBezTo>
                  <a:pt x="643979" y="29093"/>
                  <a:pt x="648602" y="14997"/>
                  <a:pt x="650406" y="0"/>
                </a:cubicBezTo>
                <a:lnTo>
                  <a:pt x="717161" y="0"/>
                </a:lnTo>
                <a:cubicBezTo>
                  <a:pt x="892054" y="0"/>
                  <a:pt x="1034245" y="142191"/>
                  <a:pt x="1034245" y="317083"/>
                </a:cubicBezTo>
                <a:lnTo>
                  <a:pt x="1034245" y="370644"/>
                </a:lnTo>
                <a:lnTo>
                  <a:pt x="1034133" y="370644"/>
                </a:lnTo>
                <a:lnTo>
                  <a:pt x="1033794" y="370644"/>
                </a:lnTo>
                <a:lnTo>
                  <a:pt x="0" y="370644"/>
                </a:lnTo>
                <a:lnTo>
                  <a:pt x="0" y="317083"/>
                </a:lnTo>
                <a:cubicBezTo>
                  <a:pt x="0" y="142191"/>
                  <a:pt x="142191" y="0"/>
                  <a:pt x="317084" y="0"/>
                </a:cubicBezTo>
                <a:close/>
              </a:path>
            </a:pathLst>
          </a:custGeom>
          <a:solidFill>
            <a:schemeClr val="bg1"/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wrap="square" lIns="0" tIns="0" rIns="0" bIns="0" rtlCol="0" anchor="ctr">
            <a:noAutofit/>
          </a:bodyPr>
          <a:lstStyle/>
          <a:p>
            <a:endParaRPr lang="de-DE" dirty="0"/>
          </a:p>
        </p:txBody>
      </p:sp>
      <p:sp>
        <p:nvSpPr>
          <p:cNvPr id="34" name="Text 1">
            <a:hlinkClick r:id="rId2" action="ppaction://hlinksldjump"/>
            <a:extLst>
              <a:ext uri="{FF2B5EF4-FFF2-40B4-BE49-F238E27FC236}">
                <a16:creationId xmlns:a16="http://schemas.microsoft.com/office/drawing/2014/main" id="{F90C7EF3-4C15-41BB-B19E-0012411CB6B3}"/>
              </a:ext>
            </a:extLst>
          </p:cNvPr>
          <p:cNvSpPr/>
          <p:nvPr/>
        </p:nvSpPr>
        <p:spPr bwMode="gray">
          <a:xfrm>
            <a:off x="9067460" y="4797920"/>
            <a:ext cx="1231435" cy="21544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Metadaten</a:t>
            </a:r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40000" y="3543428"/>
            <a:ext cx="3402441" cy="432000"/>
          </a:xfrm>
          <a:prstGeom prst="rect">
            <a:avLst/>
          </a:prstGeom>
        </p:spPr>
        <p:txBody>
          <a:bodyPr wrap="square" lIns="0" tIns="0" rIns="396000" bIns="0" rtlCol="0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3200" cap="all" dirty="0">
                <a:solidFill>
                  <a:srgbClr val="DCE04B"/>
                </a:solidFill>
              </a:rPr>
              <a:t>Fallgruppen</a:t>
            </a:r>
          </a:p>
        </p:txBody>
      </p:sp>
      <p:sp>
        <p:nvSpPr>
          <p:cNvPr id="7" name="Inhalt">
            <a:extLst>
              <a:ext uri="{FF2B5EF4-FFF2-40B4-BE49-F238E27FC236}">
                <a16:creationId xmlns:a16="http://schemas.microsoft.com/office/drawing/2014/main" id="{00642C81-A828-4A58-B57E-C080DF1326A8}"/>
              </a:ext>
            </a:extLst>
          </p:cNvPr>
          <p:cNvSpPr>
            <a:spLocks noGrp="1"/>
          </p:cNvSpPr>
          <p:nvPr>
            <p:ph sz="half" idx="1"/>
          </p:nvPr>
        </p:nvSpPr>
        <p:spPr bwMode="gray">
          <a:xfrm>
            <a:off x="540000" y="2944800"/>
            <a:ext cx="3402441" cy="3060000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</a:rPr>
              <a:t/>
            </a:r>
            <a:br>
              <a:rPr lang="de-DE" dirty="0">
                <a:solidFill>
                  <a:schemeClr val="bg1"/>
                </a:solidFill>
              </a:rPr>
            </a:br>
            <a:r>
              <a:rPr lang="de-DE" dirty="0">
                <a:solidFill>
                  <a:schemeClr val="bg1"/>
                </a:solidFill>
              </a:rPr>
              <a:t/>
            </a:r>
            <a:br>
              <a:rPr lang="de-DE" dirty="0">
                <a:solidFill>
                  <a:schemeClr val="bg1"/>
                </a:solidFill>
              </a:rPr>
            </a:br>
            <a:endParaRPr lang="de-DE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Soweit Forschungsdaten fallgruppenspezifisch behandelt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werden, ist auf die </a:t>
            </a:r>
            <a:r>
              <a:rPr lang="de-DE" sz="1400" dirty="0">
                <a:solidFill>
                  <a:srgbClr val="DCE04B"/>
                </a:solidFill>
                <a:latin typeface="+mj-lt"/>
              </a:rPr>
              <a:t>konkrete Art der verkörperten Informationen </a:t>
            </a:r>
            <a:r>
              <a:rPr lang="de-DE" sz="1400" dirty="0">
                <a:solidFill>
                  <a:schemeClr val="bg1"/>
                </a:solidFill>
              </a:rPr>
              <a:t>und </a:t>
            </a:r>
            <a:r>
              <a:rPr lang="de-DE" sz="1400" dirty="0">
                <a:solidFill>
                  <a:srgbClr val="DCE04B"/>
                </a:solidFill>
                <a:latin typeface="+mj-lt"/>
              </a:rPr>
              <a:t>vor </a:t>
            </a:r>
            <a:br>
              <a:rPr lang="de-DE" sz="1400" dirty="0">
                <a:solidFill>
                  <a:srgbClr val="DCE04B"/>
                </a:solidFill>
                <a:latin typeface="+mj-lt"/>
              </a:rPr>
            </a:br>
            <a:r>
              <a:rPr lang="de-DE" sz="1400" dirty="0">
                <a:solidFill>
                  <a:srgbClr val="DCE04B"/>
                </a:solidFill>
                <a:latin typeface="+mj-lt"/>
              </a:rPr>
              <a:t>allem deren Gewinnung</a:t>
            </a:r>
            <a:r>
              <a:rPr lang="de-DE" sz="1400" dirty="0">
                <a:solidFill>
                  <a:schemeClr val="bg1"/>
                </a:solidFill>
              </a:rPr>
              <a:t> zu achten.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37" name="Grafik 1">
            <a:extLst>
              <a:ext uri="{FF2B5EF4-FFF2-40B4-BE49-F238E27FC236}">
                <a16:creationId xmlns:a16="http://schemas.microsoft.com/office/drawing/2014/main" id="{8EF2A688-1BE3-4D10-8975-5279549A69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 bwMode="gray">
          <a:xfrm>
            <a:off x="535599" y="2230346"/>
            <a:ext cx="832130" cy="938813"/>
          </a:xfrm>
          <a:prstGeom prst="rect">
            <a:avLst/>
          </a:prstGeom>
        </p:spPr>
      </p:pic>
      <p:pic>
        <p:nvPicPr>
          <p:cNvPr id="36" name="Grafik 3">
            <a:extLst>
              <a:ext uri="{FF2B5EF4-FFF2-40B4-BE49-F238E27FC236}">
                <a16:creationId xmlns:a16="http://schemas.microsoft.com/office/drawing/2014/main" id="{DE535D6D-3FD0-4E81-8973-E595A011B8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 bwMode="gray">
          <a:xfrm>
            <a:off x="2085591" y="2230346"/>
            <a:ext cx="832130" cy="938813"/>
          </a:xfrm>
          <a:prstGeom prst="rect">
            <a:avLst/>
          </a:prstGeom>
        </p:spPr>
      </p:pic>
      <p:cxnSp>
        <p:nvCxnSpPr>
          <p:cNvPr id="41" name="Gerader Verbinder">
            <a:extLst>
              <a:ext uri="{FF2B5EF4-FFF2-40B4-BE49-F238E27FC236}">
                <a16:creationId xmlns:a16="http://schemas.microsoft.com/office/drawing/2014/main" id="{9DB2FDCF-17FA-4C33-AB79-E54242D161B6}"/>
              </a:ext>
            </a:extLst>
          </p:cNvPr>
          <p:cNvCxnSpPr>
            <a:cxnSpLocks/>
          </p:cNvCxnSpPr>
          <p:nvPr/>
        </p:nvCxnSpPr>
        <p:spPr bwMode="gray">
          <a:xfrm flipV="1">
            <a:off x="4644000" y="1915121"/>
            <a:ext cx="0" cy="3600000"/>
          </a:xfrm>
          <a:prstGeom prst="line">
            <a:avLst/>
          </a:prstGeom>
          <a:ln w="635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1">
            <a:extLst>
              <a:ext uri="{FF2B5EF4-FFF2-40B4-BE49-F238E27FC236}">
                <a16:creationId xmlns:a16="http://schemas.microsoft.com/office/drawing/2014/main" id="{6E31008A-6EC6-48EB-85F3-0C7DB8C424B5}"/>
              </a:ext>
            </a:extLst>
          </p:cNvPr>
          <p:cNvSpPr/>
          <p:nvPr/>
        </p:nvSpPr>
        <p:spPr bwMode="gray">
          <a:xfrm>
            <a:off x="4724936" y="2372437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1</a:t>
            </a:r>
          </a:p>
        </p:txBody>
      </p:sp>
      <p:sp>
        <p:nvSpPr>
          <p:cNvPr id="50" name="2">
            <a:extLst>
              <a:ext uri="{FF2B5EF4-FFF2-40B4-BE49-F238E27FC236}">
                <a16:creationId xmlns:a16="http://schemas.microsoft.com/office/drawing/2014/main" id="{5F964CEA-4A56-4968-AB82-5853C02457B3}"/>
              </a:ext>
            </a:extLst>
          </p:cNvPr>
          <p:cNvSpPr/>
          <p:nvPr/>
        </p:nvSpPr>
        <p:spPr bwMode="gray">
          <a:xfrm>
            <a:off x="4724936" y="3497755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2</a:t>
            </a:r>
          </a:p>
        </p:txBody>
      </p:sp>
      <p:sp>
        <p:nvSpPr>
          <p:cNvPr id="51" name="3">
            <a:extLst>
              <a:ext uri="{FF2B5EF4-FFF2-40B4-BE49-F238E27FC236}">
                <a16:creationId xmlns:a16="http://schemas.microsoft.com/office/drawing/2014/main" id="{81E6DDBD-E580-4CF2-BC06-33EF9521DB4D}"/>
              </a:ext>
            </a:extLst>
          </p:cNvPr>
          <p:cNvSpPr/>
          <p:nvPr/>
        </p:nvSpPr>
        <p:spPr bwMode="gray">
          <a:xfrm>
            <a:off x="4724936" y="4623072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3</a:t>
            </a:r>
          </a:p>
        </p:txBody>
      </p:sp>
      <p:sp>
        <p:nvSpPr>
          <p:cNvPr id="52" name="4">
            <a:extLst>
              <a:ext uri="{FF2B5EF4-FFF2-40B4-BE49-F238E27FC236}">
                <a16:creationId xmlns:a16="http://schemas.microsoft.com/office/drawing/2014/main" id="{8376615E-DC4D-4F55-88D9-D719E5EA44DB}"/>
              </a:ext>
            </a:extLst>
          </p:cNvPr>
          <p:cNvSpPr/>
          <p:nvPr/>
        </p:nvSpPr>
        <p:spPr bwMode="gray">
          <a:xfrm>
            <a:off x="8169111" y="2372437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4</a:t>
            </a:r>
          </a:p>
        </p:txBody>
      </p:sp>
      <p:sp>
        <p:nvSpPr>
          <p:cNvPr id="53" name="5">
            <a:extLst>
              <a:ext uri="{FF2B5EF4-FFF2-40B4-BE49-F238E27FC236}">
                <a16:creationId xmlns:a16="http://schemas.microsoft.com/office/drawing/2014/main" id="{1EF7E4FF-BC66-467E-BCDF-C05507D8EBD3}"/>
              </a:ext>
            </a:extLst>
          </p:cNvPr>
          <p:cNvSpPr/>
          <p:nvPr/>
        </p:nvSpPr>
        <p:spPr bwMode="gray">
          <a:xfrm>
            <a:off x="8173020" y="3497755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5</a:t>
            </a:r>
          </a:p>
        </p:txBody>
      </p:sp>
      <p:sp>
        <p:nvSpPr>
          <p:cNvPr id="54" name="6">
            <a:extLst>
              <a:ext uri="{FF2B5EF4-FFF2-40B4-BE49-F238E27FC236}">
                <a16:creationId xmlns:a16="http://schemas.microsoft.com/office/drawing/2014/main" id="{EBA2BFC3-B87C-4456-8013-6DE922325649}"/>
              </a:ext>
            </a:extLst>
          </p:cNvPr>
          <p:cNvSpPr/>
          <p:nvPr/>
        </p:nvSpPr>
        <p:spPr bwMode="gray">
          <a:xfrm>
            <a:off x="8173020" y="4623072"/>
            <a:ext cx="894440" cy="626701"/>
          </a:xfrm>
          <a:prstGeom prst="rect">
            <a:avLst/>
          </a:prstGeom>
        </p:spPr>
        <p:txBody>
          <a:bodyPr wrap="square" lIns="144000" tIns="0" rIns="144000" bIns="72000" anchor="ctr" anchorCtr="0">
            <a:spAutoFit/>
          </a:bodyPr>
          <a:lstStyle/>
          <a:p>
            <a:pPr algn="r"/>
            <a:r>
              <a:rPr lang="de-DE" sz="3600" cap="all" dirty="0">
                <a:solidFill>
                  <a:srgbClr val="DCE04B"/>
                </a:solidFill>
              </a:rPr>
              <a:t>6</a:t>
            </a:r>
          </a:p>
        </p:txBody>
      </p:sp>
      <p:sp>
        <p:nvSpPr>
          <p:cNvPr id="48" name="Text 1">
            <a:hlinkClick r:id="rId7" action="ppaction://hlinksldjump"/>
            <a:extLst>
              <a:ext uri="{FF2B5EF4-FFF2-40B4-BE49-F238E27FC236}">
                <a16:creationId xmlns:a16="http://schemas.microsoft.com/office/drawing/2014/main" id="{644DDCD1-C79A-420A-9E51-968714302780}"/>
              </a:ext>
            </a:extLst>
          </p:cNvPr>
          <p:cNvSpPr/>
          <p:nvPr/>
        </p:nvSpPr>
        <p:spPr bwMode="gray">
          <a:xfrm>
            <a:off x="5619376" y="2439565"/>
            <a:ext cx="1231435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Qualitative</a:t>
            </a:r>
            <a:br>
              <a:rPr lang="de-DE" sz="1400" cap="all" dirty="0">
                <a:solidFill>
                  <a:schemeClr val="bg1"/>
                </a:solidFill>
                <a:latin typeface="+mj-lt"/>
              </a:rPr>
            </a:br>
            <a:r>
              <a:rPr lang="de-DE" sz="1400" cap="all" dirty="0">
                <a:solidFill>
                  <a:schemeClr val="bg1"/>
                </a:solidFill>
                <a:latin typeface="+mj-lt"/>
              </a:rPr>
              <a:t>Daten</a:t>
            </a:r>
          </a:p>
        </p:txBody>
      </p:sp>
      <p:sp>
        <p:nvSpPr>
          <p:cNvPr id="43" name="Text 2">
            <a:hlinkClick r:id="rId8" action="ppaction://hlinksldjump"/>
            <a:extLst>
              <a:ext uri="{FF2B5EF4-FFF2-40B4-BE49-F238E27FC236}">
                <a16:creationId xmlns:a16="http://schemas.microsoft.com/office/drawing/2014/main" id="{A795430C-42F7-4EBB-AB81-71B0A0AEF02D}"/>
              </a:ext>
            </a:extLst>
          </p:cNvPr>
          <p:cNvSpPr/>
          <p:nvPr/>
        </p:nvSpPr>
        <p:spPr bwMode="gray">
          <a:xfrm>
            <a:off x="5619377" y="3564883"/>
            <a:ext cx="1836051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Wissenschaftliche</a:t>
            </a:r>
            <a:br>
              <a:rPr lang="de-DE" sz="1400" cap="all" dirty="0">
                <a:solidFill>
                  <a:schemeClr val="bg1"/>
                </a:solidFill>
                <a:latin typeface="+mj-lt"/>
              </a:rPr>
            </a:br>
            <a:r>
              <a:rPr lang="de-DE" sz="1400" cap="all" dirty="0">
                <a:solidFill>
                  <a:schemeClr val="bg1"/>
                </a:solidFill>
                <a:latin typeface="+mj-lt"/>
              </a:rPr>
              <a:t>Darstellungen</a:t>
            </a:r>
          </a:p>
        </p:txBody>
      </p:sp>
      <p:sp>
        <p:nvSpPr>
          <p:cNvPr id="44" name="Text 3">
            <a:hlinkClick r:id="rId9" action="ppaction://hlinksldjump"/>
            <a:extLst>
              <a:ext uri="{FF2B5EF4-FFF2-40B4-BE49-F238E27FC236}">
                <a16:creationId xmlns:a16="http://schemas.microsoft.com/office/drawing/2014/main" id="{F7C27123-1BAF-4EFF-B047-CA44AD9E5992}"/>
              </a:ext>
            </a:extLst>
          </p:cNvPr>
          <p:cNvSpPr/>
          <p:nvPr/>
        </p:nvSpPr>
        <p:spPr bwMode="gray">
          <a:xfrm>
            <a:off x="5619377" y="4690200"/>
            <a:ext cx="2512877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Fotografien und</a:t>
            </a:r>
            <a:br>
              <a:rPr lang="de-DE" sz="1400" cap="all" dirty="0">
                <a:solidFill>
                  <a:schemeClr val="bg1"/>
                </a:solidFill>
                <a:latin typeface="+mj-lt"/>
              </a:rPr>
            </a:br>
            <a:r>
              <a:rPr lang="de-DE" sz="1400" cap="all" dirty="0">
                <a:solidFill>
                  <a:schemeClr val="bg1"/>
                </a:solidFill>
                <a:latin typeface="+mj-lt"/>
              </a:rPr>
              <a:t>Andere Lichtbilder</a:t>
            </a:r>
          </a:p>
        </p:txBody>
      </p:sp>
      <p:sp>
        <p:nvSpPr>
          <p:cNvPr id="47" name="Text 4">
            <a:hlinkClick r:id="rId10" action="ppaction://hlinksldjump"/>
            <a:extLst>
              <a:ext uri="{FF2B5EF4-FFF2-40B4-BE49-F238E27FC236}">
                <a16:creationId xmlns:a16="http://schemas.microsoft.com/office/drawing/2014/main" id="{9EC09004-7CFA-446E-AB12-6555255FEFD1}"/>
              </a:ext>
            </a:extLst>
          </p:cNvPr>
          <p:cNvSpPr/>
          <p:nvPr/>
        </p:nvSpPr>
        <p:spPr bwMode="gray">
          <a:xfrm>
            <a:off x="9067460" y="2439565"/>
            <a:ext cx="2512877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Quantitative</a:t>
            </a:r>
            <a:br>
              <a:rPr lang="de-DE" sz="1400" cap="all" dirty="0">
                <a:solidFill>
                  <a:schemeClr val="bg1"/>
                </a:solidFill>
                <a:latin typeface="+mj-lt"/>
              </a:rPr>
            </a:br>
            <a:r>
              <a:rPr lang="de-DE" sz="1400" cap="all" dirty="0">
                <a:solidFill>
                  <a:schemeClr val="bg1"/>
                </a:solidFill>
                <a:latin typeface="+mj-lt"/>
              </a:rPr>
              <a:t>Daten</a:t>
            </a:r>
          </a:p>
        </p:txBody>
      </p:sp>
      <p:sp>
        <p:nvSpPr>
          <p:cNvPr id="46" name="Text 5">
            <a:hlinkClick r:id="rId11" action="ppaction://hlinksldjump"/>
            <a:extLst>
              <a:ext uri="{FF2B5EF4-FFF2-40B4-BE49-F238E27FC236}">
                <a16:creationId xmlns:a16="http://schemas.microsoft.com/office/drawing/2014/main" id="{28E16A5C-9D3F-4F78-AC69-085A9B261841}"/>
              </a:ext>
            </a:extLst>
          </p:cNvPr>
          <p:cNvSpPr/>
          <p:nvPr/>
        </p:nvSpPr>
        <p:spPr bwMode="gray">
          <a:xfrm>
            <a:off x="9067460" y="3672604"/>
            <a:ext cx="2512877" cy="21544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de-DE" sz="1400" cap="all" dirty="0">
                <a:solidFill>
                  <a:schemeClr val="bg1"/>
                </a:solidFill>
                <a:latin typeface="+mj-lt"/>
              </a:rPr>
              <a:t>Datenbanken</a:t>
            </a:r>
          </a:p>
        </p:txBody>
      </p:sp>
      <p:sp>
        <p:nvSpPr>
          <p:cNvPr id="26" name="Infotext">
            <a:extLst>
              <a:ext uri="{FF2B5EF4-FFF2-40B4-BE49-F238E27FC236}">
                <a16:creationId xmlns:a16="http://schemas.microsoft.com/office/drawing/2014/main" id="{45C2C5D7-8F94-430A-A521-C319A2F3A6FC}"/>
              </a:ext>
            </a:extLst>
          </p:cNvPr>
          <p:cNvSpPr/>
          <p:nvPr/>
        </p:nvSpPr>
        <p:spPr bwMode="gray">
          <a:xfrm>
            <a:off x="12250282" y="0"/>
            <a:ext cx="1944894" cy="28075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1400" dirty="0"/>
              <a:t>Navigation zu den Kapiteln durch Klicken auf den Text neben den Zahlen. Durch klicken auf das Logo gelangt man zurück zur Übersicht.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76" name="Freihandform: Form 75" hidden="1">
            <a:extLst>
              <a:ext uri="{FF2B5EF4-FFF2-40B4-BE49-F238E27FC236}">
                <a16:creationId xmlns:a16="http://schemas.microsoft.com/office/drawing/2014/main" id="{11F49928-DD2E-43B7-A18B-EEDDC393395A}"/>
              </a:ext>
            </a:extLst>
          </p:cNvPr>
          <p:cNvSpPr/>
          <p:nvPr/>
        </p:nvSpPr>
        <p:spPr bwMode="gray">
          <a:xfrm>
            <a:off x="1177831" y="1954112"/>
            <a:ext cx="11276" cy="11276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solidFill>
            <a:schemeClr val="accent4">
              <a:lumMod val="20000"/>
              <a:lumOff val="80000"/>
            </a:schemeClr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77" name="Freihandform: Form 76" hidden="1">
            <a:extLst>
              <a:ext uri="{FF2B5EF4-FFF2-40B4-BE49-F238E27FC236}">
                <a16:creationId xmlns:a16="http://schemas.microsoft.com/office/drawing/2014/main" id="{B4E4D62C-58F1-4DA4-841A-6496E0A31AAD}"/>
              </a:ext>
            </a:extLst>
          </p:cNvPr>
          <p:cNvSpPr/>
          <p:nvPr/>
        </p:nvSpPr>
        <p:spPr bwMode="gray">
          <a:xfrm>
            <a:off x="1177831" y="1954112"/>
            <a:ext cx="11276" cy="11276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solidFill>
            <a:schemeClr val="accent4">
              <a:lumMod val="20000"/>
              <a:lumOff val="80000"/>
            </a:schemeClr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110" name="Freihandform: Form 109" hidden="1">
            <a:extLst>
              <a:ext uri="{FF2B5EF4-FFF2-40B4-BE49-F238E27FC236}">
                <a16:creationId xmlns:a16="http://schemas.microsoft.com/office/drawing/2014/main" id="{046EE038-D17B-4364-978A-6A6BEA138A6A}"/>
              </a:ext>
            </a:extLst>
          </p:cNvPr>
          <p:cNvSpPr/>
          <p:nvPr/>
        </p:nvSpPr>
        <p:spPr bwMode="gray">
          <a:xfrm>
            <a:off x="1177831" y="1954112"/>
            <a:ext cx="11276" cy="11276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solidFill>
            <a:schemeClr val="accent4">
              <a:lumMod val="20000"/>
              <a:lumOff val="80000"/>
            </a:schemeClr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sp>
        <p:nvSpPr>
          <p:cNvPr id="111" name="Freihandform: Form 110" hidden="1">
            <a:extLst>
              <a:ext uri="{FF2B5EF4-FFF2-40B4-BE49-F238E27FC236}">
                <a16:creationId xmlns:a16="http://schemas.microsoft.com/office/drawing/2014/main" id="{154DFFB9-9816-4C16-89B5-5C90A42AADD1}"/>
              </a:ext>
            </a:extLst>
          </p:cNvPr>
          <p:cNvSpPr/>
          <p:nvPr/>
        </p:nvSpPr>
        <p:spPr bwMode="gray">
          <a:xfrm>
            <a:off x="1177831" y="1954112"/>
            <a:ext cx="11276" cy="11276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solidFill>
            <a:schemeClr val="accent4">
              <a:lumMod val="20000"/>
              <a:lumOff val="80000"/>
            </a:schemeClr>
          </a:solidFill>
          <a:ln w="3175" cap="flat">
            <a:solidFill>
              <a:schemeClr val="accent4">
                <a:lumMod val="20000"/>
                <a:lumOff val="80000"/>
              </a:schemeClr>
            </a:solidFill>
            <a:prstDash val="solid"/>
            <a:miter/>
          </a:ln>
        </p:spPr>
        <p:txBody>
          <a:bodyPr lIns="0" tIns="0" rIns="0" bIns="0" rtlCol="0" anchor="ctr"/>
          <a:lstStyle/>
          <a:p>
            <a:endParaRPr lang="de-DE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3EB5327-6041-4ABF-989B-07D704F723ED}"/>
              </a:ext>
            </a:extLst>
          </p:cNvPr>
          <p:cNvGrpSpPr>
            <a:grpSpLocks noChangeAspect="1"/>
          </p:cNvGrpSpPr>
          <p:nvPr/>
        </p:nvGrpSpPr>
        <p:grpSpPr>
          <a:xfrm>
            <a:off x="1177830" y="1954112"/>
            <a:ext cx="1074388" cy="1205523"/>
            <a:chOff x="1177830" y="1954112"/>
            <a:chExt cx="1074388" cy="1205523"/>
          </a:xfrm>
        </p:grpSpPr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BF4DC861-F22D-474E-8102-34657212900D}"/>
                </a:ext>
              </a:extLst>
            </p:cNvPr>
            <p:cNvSpPr/>
            <p:nvPr/>
          </p:nvSpPr>
          <p:spPr bwMode="gray">
            <a:xfrm>
              <a:off x="1197902" y="1982387"/>
              <a:ext cx="1034245" cy="1166282"/>
            </a:xfrm>
            <a:custGeom>
              <a:avLst/>
              <a:gdLst>
                <a:gd name="connsiteX0" fmla="*/ 317084 w 1034245"/>
                <a:gd name="connsiteY0" fmla="*/ 795638 h 1166282"/>
                <a:gd name="connsiteX1" fmla="*/ 404475 w 1034245"/>
                <a:gd name="connsiteY1" fmla="*/ 795638 h 1166282"/>
                <a:gd name="connsiteX2" fmla="*/ 417555 w 1034245"/>
                <a:gd name="connsiteY2" fmla="*/ 837585 h 1166282"/>
                <a:gd name="connsiteX3" fmla="*/ 418118 w 1034245"/>
                <a:gd name="connsiteY3" fmla="*/ 838600 h 1166282"/>
                <a:gd name="connsiteX4" fmla="*/ 420825 w 1034245"/>
                <a:gd name="connsiteY4" fmla="*/ 843224 h 1166282"/>
                <a:gd name="connsiteX5" fmla="*/ 424207 w 1034245"/>
                <a:gd name="connsiteY5" fmla="*/ 848749 h 1166282"/>
                <a:gd name="connsiteX6" fmla="*/ 426350 w 1034245"/>
                <a:gd name="connsiteY6" fmla="*/ 851680 h 1166282"/>
                <a:gd name="connsiteX7" fmla="*/ 431311 w 1034245"/>
                <a:gd name="connsiteY7" fmla="*/ 858221 h 1166282"/>
                <a:gd name="connsiteX8" fmla="*/ 433115 w 1034245"/>
                <a:gd name="connsiteY8" fmla="*/ 860363 h 1166282"/>
                <a:gd name="connsiteX9" fmla="*/ 439205 w 1034245"/>
                <a:gd name="connsiteY9" fmla="*/ 867015 h 1166282"/>
                <a:gd name="connsiteX10" fmla="*/ 440897 w 1034245"/>
                <a:gd name="connsiteY10" fmla="*/ 868707 h 1166282"/>
                <a:gd name="connsiteX11" fmla="*/ 447775 w 1034245"/>
                <a:gd name="connsiteY11" fmla="*/ 875022 h 1166282"/>
                <a:gd name="connsiteX12" fmla="*/ 449579 w 1034245"/>
                <a:gd name="connsiteY12" fmla="*/ 876487 h 1166282"/>
                <a:gd name="connsiteX13" fmla="*/ 457134 w 1034245"/>
                <a:gd name="connsiteY13" fmla="*/ 882013 h 1166282"/>
                <a:gd name="connsiteX14" fmla="*/ 459163 w 1034245"/>
                <a:gd name="connsiteY14" fmla="*/ 883365 h 1166282"/>
                <a:gd name="connsiteX15" fmla="*/ 467057 w 1034245"/>
                <a:gd name="connsiteY15" fmla="*/ 888102 h 1166282"/>
                <a:gd name="connsiteX16" fmla="*/ 469425 w 1034245"/>
                <a:gd name="connsiteY16" fmla="*/ 889455 h 1166282"/>
                <a:gd name="connsiteX17" fmla="*/ 477431 w 1034245"/>
                <a:gd name="connsiteY17" fmla="*/ 893289 h 1166282"/>
                <a:gd name="connsiteX18" fmla="*/ 480138 w 1034245"/>
                <a:gd name="connsiteY18" fmla="*/ 894529 h 1166282"/>
                <a:gd name="connsiteX19" fmla="*/ 488256 w 1034245"/>
                <a:gd name="connsiteY19" fmla="*/ 897461 h 1166282"/>
                <a:gd name="connsiteX20" fmla="*/ 491414 w 1034245"/>
                <a:gd name="connsiteY20" fmla="*/ 898476 h 1166282"/>
                <a:gd name="connsiteX21" fmla="*/ 499645 w 1034245"/>
                <a:gd name="connsiteY21" fmla="*/ 900619 h 1166282"/>
                <a:gd name="connsiteX22" fmla="*/ 503140 w 1034245"/>
                <a:gd name="connsiteY22" fmla="*/ 901408 h 1166282"/>
                <a:gd name="connsiteX23" fmla="*/ 511823 w 1034245"/>
                <a:gd name="connsiteY23" fmla="*/ 902761 h 1166282"/>
                <a:gd name="connsiteX24" fmla="*/ 515205 w 1034245"/>
                <a:gd name="connsiteY24" fmla="*/ 903212 h 1166282"/>
                <a:gd name="connsiteX25" fmla="*/ 527497 w 1034245"/>
                <a:gd name="connsiteY25" fmla="*/ 903776 h 1166282"/>
                <a:gd name="connsiteX26" fmla="*/ 539788 w 1034245"/>
                <a:gd name="connsiteY26" fmla="*/ 903212 h 1166282"/>
                <a:gd name="connsiteX27" fmla="*/ 543170 w 1034245"/>
                <a:gd name="connsiteY27" fmla="*/ 902761 h 1166282"/>
                <a:gd name="connsiteX28" fmla="*/ 551854 w 1034245"/>
                <a:gd name="connsiteY28" fmla="*/ 901408 h 1166282"/>
                <a:gd name="connsiteX29" fmla="*/ 555348 w 1034245"/>
                <a:gd name="connsiteY29" fmla="*/ 900619 h 1166282"/>
                <a:gd name="connsiteX30" fmla="*/ 563581 w 1034245"/>
                <a:gd name="connsiteY30" fmla="*/ 898476 h 1166282"/>
                <a:gd name="connsiteX31" fmla="*/ 566738 w 1034245"/>
                <a:gd name="connsiteY31" fmla="*/ 897461 h 1166282"/>
                <a:gd name="connsiteX32" fmla="*/ 574857 w 1034245"/>
                <a:gd name="connsiteY32" fmla="*/ 894529 h 1166282"/>
                <a:gd name="connsiteX33" fmla="*/ 577563 w 1034245"/>
                <a:gd name="connsiteY33" fmla="*/ 893289 h 1166282"/>
                <a:gd name="connsiteX34" fmla="*/ 585568 w 1034245"/>
                <a:gd name="connsiteY34" fmla="*/ 889455 h 1166282"/>
                <a:gd name="connsiteX35" fmla="*/ 587937 w 1034245"/>
                <a:gd name="connsiteY35" fmla="*/ 888102 h 1166282"/>
                <a:gd name="connsiteX36" fmla="*/ 595830 w 1034245"/>
                <a:gd name="connsiteY36" fmla="*/ 883365 h 1166282"/>
                <a:gd name="connsiteX37" fmla="*/ 597860 w 1034245"/>
                <a:gd name="connsiteY37" fmla="*/ 882013 h 1166282"/>
                <a:gd name="connsiteX38" fmla="*/ 605414 w 1034245"/>
                <a:gd name="connsiteY38" fmla="*/ 876487 h 1166282"/>
                <a:gd name="connsiteX39" fmla="*/ 607219 w 1034245"/>
                <a:gd name="connsiteY39" fmla="*/ 875022 h 1166282"/>
                <a:gd name="connsiteX40" fmla="*/ 614098 w 1034245"/>
                <a:gd name="connsiteY40" fmla="*/ 868707 h 1166282"/>
                <a:gd name="connsiteX41" fmla="*/ 615788 w 1034245"/>
                <a:gd name="connsiteY41" fmla="*/ 867015 h 1166282"/>
                <a:gd name="connsiteX42" fmla="*/ 621878 w 1034245"/>
                <a:gd name="connsiteY42" fmla="*/ 860363 h 1166282"/>
                <a:gd name="connsiteX43" fmla="*/ 623682 w 1034245"/>
                <a:gd name="connsiteY43" fmla="*/ 858221 h 1166282"/>
                <a:gd name="connsiteX44" fmla="*/ 628644 w 1034245"/>
                <a:gd name="connsiteY44" fmla="*/ 851680 h 1166282"/>
                <a:gd name="connsiteX45" fmla="*/ 630787 w 1034245"/>
                <a:gd name="connsiteY45" fmla="*/ 848749 h 1166282"/>
                <a:gd name="connsiteX46" fmla="*/ 634169 w 1034245"/>
                <a:gd name="connsiteY46" fmla="*/ 843224 h 1166282"/>
                <a:gd name="connsiteX47" fmla="*/ 636875 w 1034245"/>
                <a:gd name="connsiteY47" fmla="*/ 838600 h 1166282"/>
                <a:gd name="connsiteX48" fmla="*/ 637326 w 1034245"/>
                <a:gd name="connsiteY48" fmla="*/ 837585 h 1166282"/>
                <a:gd name="connsiteX49" fmla="*/ 650406 w 1034245"/>
                <a:gd name="connsiteY49" fmla="*/ 795638 h 1166282"/>
                <a:gd name="connsiteX50" fmla="*/ 717161 w 1034245"/>
                <a:gd name="connsiteY50" fmla="*/ 795638 h 1166282"/>
                <a:gd name="connsiteX51" fmla="*/ 1034245 w 1034245"/>
                <a:gd name="connsiteY51" fmla="*/ 1112721 h 1166282"/>
                <a:gd name="connsiteX52" fmla="*/ 1034245 w 1034245"/>
                <a:gd name="connsiteY52" fmla="*/ 1166282 h 1166282"/>
                <a:gd name="connsiteX53" fmla="*/ 1034133 w 1034245"/>
                <a:gd name="connsiteY53" fmla="*/ 1166282 h 1166282"/>
                <a:gd name="connsiteX54" fmla="*/ 1033794 w 1034245"/>
                <a:gd name="connsiteY54" fmla="*/ 1166282 h 1166282"/>
                <a:gd name="connsiteX55" fmla="*/ 0 w 1034245"/>
                <a:gd name="connsiteY55" fmla="*/ 1166282 h 1166282"/>
                <a:gd name="connsiteX56" fmla="*/ 0 w 1034245"/>
                <a:gd name="connsiteY56" fmla="*/ 1112721 h 1166282"/>
                <a:gd name="connsiteX57" fmla="*/ 317084 w 1034245"/>
                <a:gd name="connsiteY57" fmla="*/ 795638 h 1166282"/>
                <a:gd name="connsiteX58" fmla="*/ 630786 w 1034245"/>
                <a:gd name="connsiteY58" fmla="*/ 715804 h 1166282"/>
                <a:gd name="connsiteX59" fmla="*/ 630786 w 1034245"/>
                <a:gd name="connsiteY59" fmla="*/ 779627 h 1166282"/>
                <a:gd name="connsiteX60" fmla="*/ 630559 w 1034245"/>
                <a:gd name="connsiteY60" fmla="*/ 785152 h 1166282"/>
                <a:gd name="connsiteX61" fmla="*/ 627628 w 1034245"/>
                <a:gd name="connsiteY61" fmla="*/ 805336 h 1166282"/>
                <a:gd name="connsiteX62" fmla="*/ 624922 w 1034245"/>
                <a:gd name="connsiteY62" fmla="*/ 814470 h 1166282"/>
                <a:gd name="connsiteX63" fmla="*/ 624471 w 1034245"/>
                <a:gd name="connsiteY63" fmla="*/ 815484 h 1166282"/>
                <a:gd name="connsiteX64" fmla="*/ 621314 w 1034245"/>
                <a:gd name="connsiteY64" fmla="*/ 823152 h 1166282"/>
                <a:gd name="connsiteX65" fmla="*/ 620185 w 1034245"/>
                <a:gd name="connsiteY65" fmla="*/ 825407 h 1166282"/>
                <a:gd name="connsiteX66" fmla="*/ 617028 w 1034245"/>
                <a:gd name="connsiteY66" fmla="*/ 831497 h 1166282"/>
                <a:gd name="connsiteX67" fmla="*/ 614885 w 1034245"/>
                <a:gd name="connsiteY67" fmla="*/ 834991 h 1166282"/>
                <a:gd name="connsiteX68" fmla="*/ 611954 w 1034245"/>
                <a:gd name="connsiteY68" fmla="*/ 839502 h 1166282"/>
                <a:gd name="connsiteX69" fmla="*/ 608684 w 1034245"/>
                <a:gd name="connsiteY69" fmla="*/ 843900 h 1166282"/>
                <a:gd name="connsiteX70" fmla="*/ 606203 w 1034245"/>
                <a:gd name="connsiteY70" fmla="*/ 847057 h 1166282"/>
                <a:gd name="connsiteX71" fmla="*/ 601693 w 1034245"/>
                <a:gd name="connsiteY71" fmla="*/ 852019 h 1166282"/>
                <a:gd name="connsiteX72" fmla="*/ 599776 w 1034245"/>
                <a:gd name="connsiteY72" fmla="*/ 854049 h 1166282"/>
                <a:gd name="connsiteX73" fmla="*/ 594137 w 1034245"/>
                <a:gd name="connsiteY73" fmla="*/ 859235 h 1166282"/>
                <a:gd name="connsiteX74" fmla="*/ 592672 w 1034245"/>
                <a:gd name="connsiteY74" fmla="*/ 860588 h 1166282"/>
                <a:gd name="connsiteX75" fmla="*/ 586018 w 1034245"/>
                <a:gd name="connsiteY75" fmla="*/ 865662 h 1166282"/>
                <a:gd name="connsiteX76" fmla="*/ 584891 w 1034245"/>
                <a:gd name="connsiteY76" fmla="*/ 866452 h 1166282"/>
                <a:gd name="connsiteX77" fmla="*/ 577336 w 1034245"/>
                <a:gd name="connsiteY77" fmla="*/ 870962 h 1166282"/>
                <a:gd name="connsiteX78" fmla="*/ 576322 w 1034245"/>
                <a:gd name="connsiteY78" fmla="*/ 871526 h 1166282"/>
                <a:gd name="connsiteX79" fmla="*/ 568428 w 1034245"/>
                <a:gd name="connsiteY79" fmla="*/ 875248 h 1166282"/>
                <a:gd name="connsiteX80" fmla="*/ 567301 w 1034245"/>
                <a:gd name="connsiteY80" fmla="*/ 875698 h 1166282"/>
                <a:gd name="connsiteX81" fmla="*/ 559294 w 1034245"/>
                <a:gd name="connsiteY81" fmla="*/ 878630 h 1166282"/>
                <a:gd name="connsiteX82" fmla="*/ 557829 w 1034245"/>
                <a:gd name="connsiteY82" fmla="*/ 879081 h 1166282"/>
                <a:gd name="connsiteX83" fmla="*/ 549935 w 1034245"/>
                <a:gd name="connsiteY83" fmla="*/ 881111 h 1166282"/>
                <a:gd name="connsiteX84" fmla="*/ 548018 w 1034245"/>
                <a:gd name="connsiteY84" fmla="*/ 881675 h 1166282"/>
                <a:gd name="connsiteX85" fmla="*/ 540012 w 1034245"/>
                <a:gd name="connsiteY85" fmla="*/ 882916 h 1166282"/>
                <a:gd name="connsiteX86" fmla="*/ 537757 w 1034245"/>
                <a:gd name="connsiteY86" fmla="*/ 883253 h 1166282"/>
                <a:gd name="connsiteX87" fmla="*/ 527270 w 1034245"/>
                <a:gd name="connsiteY87" fmla="*/ 883818 h 1166282"/>
                <a:gd name="connsiteX88" fmla="*/ 516784 w 1034245"/>
                <a:gd name="connsiteY88" fmla="*/ 883253 h 1166282"/>
                <a:gd name="connsiteX89" fmla="*/ 514528 w 1034245"/>
                <a:gd name="connsiteY89" fmla="*/ 882916 h 1166282"/>
                <a:gd name="connsiteX90" fmla="*/ 506522 w 1034245"/>
                <a:gd name="connsiteY90" fmla="*/ 881675 h 1166282"/>
                <a:gd name="connsiteX91" fmla="*/ 504606 w 1034245"/>
                <a:gd name="connsiteY91" fmla="*/ 881111 h 1166282"/>
                <a:gd name="connsiteX92" fmla="*/ 496712 w 1034245"/>
                <a:gd name="connsiteY92" fmla="*/ 879081 h 1166282"/>
                <a:gd name="connsiteX93" fmla="*/ 495246 w 1034245"/>
                <a:gd name="connsiteY93" fmla="*/ 878630 h 1166282"/>
                <a:gd name="connsiteX94" fmla="*/ 487240 w 1034245"/>
                <a:gd name="connsiteY94" fmla="*/ 875698 h 1166282"/>
                <a:gd name="connsiteX95" fmla="*/ 486113 w 1034245"/>
                <a:gd name="connsiteY95" fmla="*/ 875248 h 1166282"/>
                <a:gd name="connsiteX96" fmla="*/ 478219 w 1034245"/>
                <a:gd name="connsiteY96" fmla="*/ 871526 h 1166282"/>
                <a:gd name="connsiteX97" fmla="*/ 477204 w 1034245"/>
                <a:gd name="connsiteY97" fmla="*/ 870962 h 1166282"/>
                <a:gd name="connsiteX98" fmla="*/ 469649 w 1034245"/>
                <a:gd name="connsiteY98" fmla="*/ 866452 h 1166282"/>
                <a:gd name="connsiteX99" fmla="*/ 468522 w 1034245"/>
                <a:gd name="connsiteY99" fmla="*/ 865662 h 1166282"/>
                <a:gd name="connsiteX100" fmla="*/ 461869 w 1034245"/>
                <a:gd name="connsiteY100" fmla="*/ 860588 h 1166282"/>
                <a:gd name="connsiteX101" fmla="*/ 460403 w 1034245"/>
                <a:gd name="connsiteY101" fmla="*/ 859235 h 1166282"/>
                <a:gd name="connsiteX102" fmla="*/ 454764 w 1034245"/>
                <a:gd name="connsiteY102" fmla="*/ 854049 h 1166282"/>
                <a:gd name="connsiteX103" fmla="*/ 452848 w 1034245"/>
                <a:gd name="connsiteY103" fmla="*/ 852019 h 1166282"/>
                <a:gd name="connsiteX104" fmla="*/ 448337 w 1034245"/>
                <a:gd name="connsiteY104" fmla="*/ 847057 h 1166282"/>
                <a:gd name="connsiteX105" fmla="*/ 445857 w 1034245"/>
                <a:gd name="connsiteY105" fmla="*/ 843900 h 1166282"/>
                <a:gd name="connsiteX106" fmla="*/ 442586 w 1034245"/>
                <a:gd name="connsiteY106" fmla="*/ 839502 h 1166282"/>
                <a:gd name="connsiteX107" fmla="*/ 439655 w 1034245"/>
                <a:gd name="connsiteY107" fmla="*/ 834991 h 1166282"/>
                <a:gd name="connsiteX108" fmla="*/ 437512 w 1034245"/>
                <a:gd name="connsiteY108" fmla="*/ 831497 h 1166282"/>
                <a:gd name="connsiteX109" fmla="*/ 434355 w 1034245"/>
                <a:gd name="connsiteY109" fmla="*/ 825407 h 1166282"/>
                <a:gd name="connsiteX110" fmla="*/ 433228 w 1034245"/>
                <a:gd name="connsiteY110" fmla="*/ 823152 h 1166282"/>
                <a:gd name="connsiteX111" fmla="*/ 430071 w 1034245"/>
                <a:gd name="connsiteY111" fmla="*/ 815484 h 1166282"/>
                <a:gd name="connsiteX112" fmla="*/ 429620 w 1034245"/>
                <a:gd name="connsiteY112" fmla="*/ 814470 h 1166282"/>
                <a:gd name="connsiteX113" fmla="*/ 426913 w 1034245"/>
                <a:gd name="connsiteY113" fmla="*/ 805336 h 1166282"/>
                <a:gd name="connsiteX114" fmla="*/ 423981 w 1034245"/>
                <a:gd name="connsiteY114" fmla="*/ 785152 h 1166282"/>
                <a:gd name="connsiteX115" fmla="*/ 423756 w 1034245"/>
                <a:gd name="connsiteY115" fmla="*/ 779627 h 1166282"/>
                <a:gd name="connsiteX116" fmla="*/ 423756 w 1034245"/>
                <a:gd name="connsiteY116" fmla="*/ 717383 h 1166282"/>
                <a:gd name="connsiteX117" fmla="*/ 500546 w 1034245"/>
                <a:gd name="connsiteY117" fmla="*/ 732718 h 1166282"/>
                <a:gd name="connsiteX118" fmla="*/ 501673 w 1034245"/>
                <a:gd name="connsiteY118" fmla="*/ 732831 h 1166282"/>
                <a:gd name="connsiteX119" fmla="*/ 525015 w 1034245"/>
                <a:gd name="connsiteY119" fmla="*/ 733733 h 1166282"/>
                <a:gd name="connsiteX120" fmla="*/ 630786 w 1034245"/>
                <a:gd name="connsiteY120" fmla="*/ 715804 h 1166282"/>
                <a:gd name="connsiteX121" fmla="*/ 135200 w 1034245"/>
                <a:gd name="connsiteY121" fmla="*/ 378424 h 1166282"/>
                <a:gd name="connsiteX122" fmla="*/ 203081 w 1034245"/>
                <a:gd name="connsiteY122" fmla="*/ 433451 h 1166282"/>
                <a:gd name="connsiteX123" fmla="*/ 403345 w 1034245"/>
                <a:gd name="connsiteY123" fmla="*/ 709828 h 1166282"/>
                <a:gd name="connsiteX124" fmla="*/ 403345 w 1034245"/>
                <a:gd name="connsiteY124" fmla="*/ 775454 h 1166282"/>
                <a:gd name="connsiteX125" fmla="*/ 316971 w 1034245"/>
                <a:gd name="connsiteY125" fmla="*/ 775454 h 1166282"/>
                <a:gd name="connsiteX126" fmla="*/ 225634 w 1034245"/>
                <a:gd name="connsiteY126" fmla="*/ 788083 h 1166282"/>
                <a:gd name="connsiteX127" fmla="*/ 135200 w 1034245"/>
                <a:gd name="connsiteY127" fmla="*/ 378424 h 1166282"/>
                <a:gd name="connsiteX128" fmla="*/ 915057 w 1034245"/>
                <a:gd name="connsiteY128" fmla="*/ 377861 h 1166282"/>
                <a:gd name="connsiteX129" fmla="*/ 821578 w 1034245"/>
                <a:gd name="connsiteY129" fmla="*/ 792142 h 1166282"/>
                <a:gd name="connsiteX130" fmla="*/ 716822 w 1034245"/>
                <a:gd name="connsiteY130" fmla="*/ 775454 h 1166282"/>
                <a:gd name="connsiteX131" fmla="*/ 651084 w 1034245"/>
                <a:gd name="connsiteY131" fmla="*/ 775454 h 1166282"/>
                <a:gd name="connsiteX132" fmla="*/ 651084 w 1034245"/>
                <a:gd name="connsiteY132" fmla="*/ 708136 h 1166282"/>
                <a:gd name="connsiteX133" fmla="*/ 846949 w 1034245"/>
                <a:gd name="connsiteY133" fmla="*/ 433451 h 1166282"/>
                <a:gd name="connsiteX134" fmla="*/ 915057 w 1034245"/>
                <a:gd name="connsiteY134" fmla="*/ 377861 h 1166282"/>
                <a:gd name="connsiteX135" fmla="*/ 847851 w 1034245"/>
                <a:gd name="connsiteY135" fmla="*/ 292163 h 1166282"/>
                <a:gd name="connsiteX136" fmla="*/ 898932 w 1034245"/>
                <a:gd name="connsiteY136" fmla="*/ 352490 h 1166282"/>
                <a:gd name="connsiteX137" fmla="*/ 847851 w 1034245"/>
                <a:gd name="connsiteY137" fmla="*/ 412816 h 1166282"/>
                <a:gd name="connsiteX138" fmla="*/ 847851 w 1034245"/>
                <a:gd name="connsiteY138" fmla="*/ 410899 h 1166282"/>
                <a:gd name="connsiteX139" fmla="*/ 847851 w 1034245"/>
                <a:gd name="connsiteY139" fmla="*/ 302424 h 1166282"/>
                <a:gd name="connsiteX140" fmla="*/ 202179 w 1034245"/>
                <a:gd name="connsiteY140" fmla="*/ 292163 h 1166282"/>
                <a:gd name="connsiteX141" fmla="*/ 202179 w 1034245"/>
                <a:gd name="connsiteY141" fmla="*/ 302424 h 1166282"/>
                <a:gd name="connsiteX142" fmla="*/ 202179 w 1034245"/>
                <a:gd name="connsiteY142" fmla="*/ 410899 h 1166282"/>
                <a:gd name="connsiteX143" fmla="*/ 202179 w 1034245"/>
                <a:gd name="connsiteY143" fmla="*/ 412816 h 1166282"/>
                <a:gd name="connsiteX144" fmla="*/ 151099 w 1034245"/>
                <a:gd name="connsiteY144" fmla="*/ 352490 h 1166282"/>
                <a:gd name="connsiteX145" fmla="*/ 202179 w 1034245"/>
                <a:gd name="connsiteY145" fmla="*/ 292163 h 1166282"/>
                <a:gd name="connsiteX146" fmla="*/ 825378 w 1034245"/>
                <a:gd name="connsiteY146" fmla="*/ 275878 h 1166282"/>
                <a:gd name="connsiteX147" fmla="*/ 827327 w 1034245"/>
                <a:gd name="connsiteY147" fmla="*/ 302424 h 1166282"/>
                <a:gd name="connsiteX148" fmla="*/ 827327 w 1034245"/>
                <a:gd name="connsiteY148" fmla="*/ 410899 h 1166282"/>
                <a:gd name="connsiteX149" fmla="*/ 645895 w 1034245"/>
                <a:gd name="connsiteY149" fmla="*/ 687952 h 1166282"/>
                <a:gd name="connsiteX150" fmla="*/ 637100 w 1034245"/>
                <a:gd name="connsiteY150" fmla="*/ 691448 h 1166282"/>
                <a:gd name="connsiteX151" fmla="*/ 417215 w 1034245"/>
                <a:gd name="connsiteY151" fmla="*/ 693252 h 1166282"/>
                <a:gd name="connsiteX152" fmla="*/ 407067 w 1034245"/>
                <a:gd name="connsiteY152" fmla="*/ 689305 h 1166282"/>
                <a:gd name="connsiteX153" fmla="*/ 222477 w 1034245"/>
                <a:gd name="connsiteY153" fmla="*/ 410899 h 1166282"/>
                <a:gd name="connsiteX154" fmla="*/ 222477 w 1034245"/>
                <a:gd name="connsiteY154" fmla="*/ 302424 h 1166282"/>
                <a:gd name="connsiteX155" fmla="*/ 224474 w 1034245"/>
                <a:gd name="connsiteY155" fmla="*/ 276464 h 1166282"/>
                <a:gd name="connsiteX156" fmla="*/ 259913 w 1034245"/>
                <a:gd name="connsiteY156" fmla="*/ 285058 h 1166282"/>
                <a:gd name="connsiteX157" fmla="*/ 259913 w 1034245"/>
                <a:gd name="connsiteY157" fmla="*/ 304002 h 1166282"/>
                <a:gd name="connsiteX158" fmla="*/ 269159 w 1034245"/>
                <a:gd name="connsiteY158" fmla="*/ 313248 h 1166282"/>
                <a:gd name="connsiteX159" fmla="*/ 271076 w 1034245"/>
                <a:gd name="connsiteY159" fmla="*/ 313248 h 1166282"/>
                <a:gd name="connsiteX160" fmla="*/ 281337 w 1034245"/>
                <a:gd name="connsiteY160" fmla="*/ 371996 h 1166282"/>
                <a:gd name="connsiteX161" fmla="*/ 386769 w 1034245"/>
                <a:gd name="connsiteY161" fmla="*/ 440555 h 1166282"/>
                <a:gd name="connsiteX162" fmla="*/ 492201 w 1034245"/>
                <a:gd name="connsiteY162" fmla="*/ 371996 h 1166282"/>
                <a:gd name="connsiteX163" fmla="*/ 502237 w 1034245"/>
                <a:gd name="connsiteY163" fmla="*/ 304002 h 1166282"/>
                <a:gd name="connsiteX164" fmla="*/ 525128 w 1034245"/>
                <a:gd name="connsiteY164" fmla="*/ 299492 h 1166282"/>
                <a:gd name="connsiteX165" fmla="*/ 545198 w 1034245"/>
                <a:gd name="connsiteY165" fmla="*/ 303100 h 1166282"/>
                <a:gd name="connsiteX166" fmla="*/ 555235 w 1034245"/>
                <a:gd name="connsiteY166" fmla="*/ 371996 h 1166282"/>
                <a:gd name="connsiteX167" fmla="*/ 660666 w 1034245"/>
                <a:gd name="connsiteY167" fmla="*/ 440555 h 1166282"/>
                <a:gd name="connsiteX168" fmla="*/ 766098 w 1034245"/>
                <a:gd name="connsiteY168" fmla="*/ 371996 h 1166282"/>
                <a:gd name="connsiteX169" fmla="*/ 776359 w 1034245"/>
                <a:gd name="connsiteY169" fmla="*/ 313248 h 1166282"/>
                <a:gd name="connsiteX170" fmla="*/ 778276 w 1034245"/>
                <a:gd name="connsiteY170" fmla="*/ 313248 h 1166282"/>
                <a:gd name="connsiteX171" fmla="*/ 787523 w 1034245"/>
                <a:gd name="connsiteY171" fmla="*/ 304002 h 1166282"/>
                <a:gd name="connsiteX172" fmla="*/ 787523 w 1034245"/>
                <a:gd name="connsiteY172" fmla="*/ 285058 h 1166282"/>
                <a:gd name="connsiteX173" fmla="*/ 660892 w 1034245"/>
                <a:gd name="connsiteY173" fmla="*/ 265437 h 1166282"/>
                <a:gd name="connsiteX174" fmla="*/ 753807 w 1034245"/>
                <a:gd name="connsiteY174" fmla="*/ 285848 h 1166282"/>
                <a:gd name="connsiteX175" fmla="*/ 754597 w 1034245"/>
                <a:gd name="connsiteY175" fmla="*/ 286185 h 1166282"/>
                <a:gd name="connsiteX176" fmla="*/ 754822 w 1034245"/>
                <a:gd name="connsiteY176" fmla="*/ 287087 h 1166282"/>
                <a:gd name="connsiteX177" fmla="*/ 747605 w 1034245"/>
                <a:gd name="connsiteY177" fmla="*/ 365118 h 1166282"/>
                <a:gd name="connsiteX178" fmla="*/ 660780 w 1034245"/>
                <a:gd name="connsiteY178" fmla="*/ 420822 h 1166282"/>
                <a:gd name="connsiteX179" fmla="*/ 573953 w 1034245"/>
                <a:gd name="connsiteY179" fmla="*/ 365118 h 1166282"/>
                <a:gd name="connsiteX180" fmla="*/ 566962 w 1034245"/>
                <a:gd name="connsiteY180" fmla="*/ 287087 h 1166282"/>
                <a:gd name="connsiteX181" fmla="*/ 567187 w 1034245"/>
                <a:gd name="connsiteY181" fmla="*/ 286185 h 1166282"/>
                <a:gd name="connsiteX182" fmla="*/ 567977 w 1034245"/>
                <a:gd name="connsiteY182" fmla="*/ 285848 h 1166282"/>
                <a:gd name="connsiteX183" fmla="*/ 660892 w 1034245"/>
                <a:gd name="connsiteY183" fmla="*/ 265437 h 1166282"/>
                <a:gd name="connsiteX184" fmla="*/ 387108 w 1034245"/>
                <a:gd name="connsiteY184" fmla="*/ 265437 h 1166282"/>
                <a:gd name="connsiteX185" fmla="*/ 480023 w 1034245"/>
                <a:gd name="connsiteY185" fmla="*/ 285848 h 1166282"/>
                <a:gd name="connsiteX186" fmla="*/ 480812 w 1034245"/>
                <a:gd name="connsiteY186" fmla="*/ 286185 h 1166282"/>
                <a:gd name="connsiteX187" fmla="*/ 481038 w 1034245"/>
                <a:gd name="connsiteY187" fmla="*/ 287087 h 1166282"/>
                <a:gd name="connsiteX188" fmla="*/ 473821 w 1034245"/>
                <a:gd name="connsiteY188" fmla="*/ 365118 h 1166282"/>
                <a:gd name="connsiteX189" fmla="*/ 386994 w 1034245"/>
                <a:gd name="connsiteY189" fmla="*/ 420822 h 1166282"/>
                <a:gd name="connsiteX190" fmla="*/ 300169 w 1034245"/>
                <a:gd name="connsiteY190" fmla="*/ 365118 h 1166282"/>
                <a:gd name="connsiteX191" fmla="*/ 293177 w 1034245"/>
                <a:gd name="connsiteY191" fmla="*/ 287087 h 1166282"/>
                <a:gd name="connsiteX192" fmla="*/ 293403 w 1034245"/>
                <a:gd name="connsiteY192" fmla="*/ 286185 h 1166282"/>
                <a:gd name="connsiteX193" fmla="*/ 294193 w 1034245"/>
                <a:gd name="connsiteY193" fmla="*/ 285848 h 1166282"/>
                <a:gd name="connsiteX194" fmla="*/ 387108 w 1034245"/>
                <a:gd name="connsiteY194" fmla="*/ 265437 h 1166282"/>
                <a:gd name="connsiteX195" fmla="*/ 520167 w 1034245"/>
                <a:gd name="connsiteY195" fmla="*/ 33715 h 1166282"/>
                <a:gd name="connsiteX196" fmla="*/ 609812 w 1034245"/>
                <a:gd name="connsiteY196" fmla="*/ 150197 h 1166282"/>
                <a:gd name="connsiteX197" fmla="*/ 809513 w 1034245"/>
                <a:gd name="connsiteY197" fmla="*/ 252584 h 1166282"/>
                <a:gd name="connsiteX198" fmla="*/ 816183 w 1034245"/>
                <a:gd name="connsiteY198" fmla="*/ 257030 h 1166282"/>
                <a:gd name="connsiteX199" fmla="*/ 766889 w 1034245"/>
                <a:gd name="connsiteY199" fmla="*/ 269609 h 1166282"/>
                <a:gd name="connsiteX200" fmla="*/ 760686 w 1034245"/>
                <a:gd name="connsiteY200" fmla="*/ 267242 h 1166282"/>
                <a:gd name="connsiteX201" fmla="*/ 660667 w 1034245"/>
                <a:gd name="connsiteY201" fmla="*/ 245479 h 1166282"/>
                <a:gd name="connsiteX202" fmla="*/ 560649 w 1034245"/>
                <a:gd name="connsiteY202" fmla="*/ 267242 h 1166282"/>
                <a:gd name="connsiteX203" fmla="*/ 549485 w 1034245"/>
                <a:gd name="connsiteY203" fmla="*/ 271527 h 1166282"/>
                <a:gd name="connsiteX204" fmla="*/ 547230 w 1034245"/>
                <a:gd name="connsiteY204" fmla="*/ 283254 h 1166282"/>
                <a:gd name="connsiteX205" fmla="*/ 547117 w 1034245"/>
                <a:gd name="connsiteY205" fmla="*/ 283930 h 1166282"/>
                <a:gd name="connsiteX206" fmla="*/ 525129 w 1034245"/>
                <a:gd name="connsiteY206" fmla="*/ 280434 h 1166282"/>
                <a:gd name="connsiteX207" fmla="*/ 500434 w 1034245"/>
                <a:gd name="connsiteY207" fmla="*/ 284720 h 1166282"/>
                <a:gd name="connsiteX208" fmla="*/ 500209 w 1034245"/>
                <a:gd name="connsiteY208" fmla="*/ 283254 h 1166282"/>
                <a:gd name="connsiteX209" fmla="*/ 497952 w 1034245"/>
                <a:gd name="connsiteY209" fmla="*/ 271527 h 1166282"/>
                <a:gd name="connsiteX210" fmla="*/ 486790 w 1034245"/>
                <a:gd name="connsiteY210" fmla="*/ 267242 h 1166282"/>
                <a:gd name="connsiteX211" fmla="*/ 386770 w 1034245"/>
                <a:gd name="connsiteY211" fmla="*/ 245479 h 1166282"/>
                <a:gd name="connsiteX212" fmla="*/ 286751 w 1034245"/>
                <a:gd name="connsiteY212" fmla="*/ 267242 h 1166282"/>
                <a:gd name="connsiteX213" fmla="*/ 280549 w 1034245"/>
                <a:gd name="connsiteY213" fmla="*/ 269609 h 1166282"/>
                <a:gd name="connsiteX214" fmla="*/ 226732 w 1034245"/>
                <a:gd name="connsiteY214" fmla="*/ 256463 h 1166282"/>
                <a:gd name="connsiteX215" fmla="*/ 237025 w 1034245"/>
                <a:gd name="connsiteY215" fmla="*/ 249426 h 1166282"/>
                <a:gd name="connsiteX216" fmla="*/ 433115 w 1034245"/>
                <a:gd name="connsiteY216" fmla="*/ 147039 h 1166282"/>
                <a:gd name="connsiteX217" fmla="*/ 520167 w 1034245"/>
                <a:gd name="connsiteY217" fmla="*/ 33715 h 1166282"/>
                <a:gd name="connsiteX218" fmla="*/ 511936 w 1034245"/>
                <a:gd name="connsiteY218" fmla="*/ 226 h 1166282"/>
                <a:gd name="connsiteX219" fmla="*/ 512048 w 1034245"/>
                <a:gd name="connsiteY219" fmla="*/ 902 h 1166282"/>
                <a:gd name="connsiteX220" fmla="*/ 428268 w 1034245"/>
                <a:gd name="connsiteY220" fmla="*/ 131028 h 1166282"/>
                <a:gd name="connsiteX221" fmla="*/ 228229 w 1034245"/>
                <a:gd name="connsiteY221" fmla="*/ 235444 h 1166282"/>
                <a:gd name="connsiteX222" fmla="*/ 213344 w 1034245"/>
                <a:gd name="connsiteY222" fmla="*/ 245592 h 1166282"/>
                <a:gd name="connsiteX223" fmla="*/ 154821 w 1034245"/>
                <a:gd name="connsiteY223" fmla="*/ 289569 h 1166282"/>
                <a:gd name="connsiteX224" fmla="*/ 383951 w 1034245"/>
                <a:gd name="connsiteY224" fmla="*/ 33264 h 1166282"/>
                <a:gd name="connsiteX225" fmla="*/ 398048 w 1034245"/>
                <a:gd name="connsiteY225" fmla="*/ 26386 h 1166282"/>
                <a:gd name="connsiteX226" fmla="*/ 400415 w 1034245"/>
                <a:gd name="connsiteY226" fmla="*/ 25258 h 1166282"/>
                <a:gd name="connsiteX227" fmla="*/ 511936 w 1034245"/>
                <a:gd name="connsiteY227" fmla="*/ 226 h 1166282"/>
                <a:gd name="connsiteX228" fmla="*/ 528849 w 1034245"/>
                <a:gd name="connsiteY228" fmla="*/ 0 h 1166282"/>
                <a:gd name="connsiteX229" fmla="*/ 644993 w 1034245"/>
                <a:gd name="connsiteY229" fmla="*/ 23003 h 1166282"/>
                <a:gd name="connsiteX230" fmla="*/ 645556 w 1034245"/>
                <a:gd name="connsiteY230" fmla="*/ 23341 h 1166282"/>
                <a:gd name="connsiteX231" fmla="*/ 660328 w 1034245"/>
                <a:gd name="connsiteY231" fmla="*/ 30220 h 1166282"/>
                <a:gd name="connsiteX232" fmla="*/ 897578 w 1034245"/>
                <a:gd name="connsiteY232" fmla="*/ 296222 h 1166282"/>
                <a:gd name="connsiteX233" fmla="*/ 870445 w 1034245"/>
                <a:gd name="connsiteY233" fmla="*/ 274783 h 1166282"/>
                <a:gd name="connsiteX234" fmla="*/ 837590 w 1034245"/>
                <a:gd name="connsiteY234" fmla="*/ 251572 h 1166282"/>
                <a:gd name="connsiteX235" fmla="*/ 837589 w 1034245"/>
                <a:gd name="connsiteY235" fmla="*/ 251568 h 1166282"/>
                <a:gd name="connsiteX236" fmla="*/ 837586 w 1034245"/>
                <a:gd name="connsiteY236" fmla="*/ 251569 h 1166282"/>
                <a:gd name="connsiteX237" fmla="*/ 833756 w 1034245"/>
                <a:gd name="connsiteY237" fmla="*/ 248863 h 1166282"/>
                <a:gd name="connsiteX238" fmla="*/ 818645 w 1034245"/>
                <a:gd name="connsiteY238" fmla="*/ 238713 h 1166282"/>
                <a:gd name="connsiteX239" fmla="*/ 614885 w 1034245"/>
                <a:gd name="connsiteY239" fmla="*/ 134298 h 1166282"/>
                <a:gd name="connsiteX240" fmla="*/ 528736 w 1034245"/>
                <a:gd name="connsiteY240" fmla="*/ 338 h 1166282"/>
                <a:gd name="connsiteX241" fmla="*/ 528849 w 1034245"/>
                <a:gd name="connsiteY241" fmla="*/ 0 h 116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</a:cxnLst>
              <a:rect l="l" t="t" r="r" b="b"/>
              <a:pathLst>
                <a:path w="1034245" h="1166282">
                  <a:moveTo>
                    <a:pt x="317084" y="795638"/>
                  </a:moveTo>
                  <a:lnTo>
                    <a:pt x="404475" y="795638"/>
                  </a:lnTo>
                  <a:cubicBezTo>
                    <a:pt x="406279" y="810635"/>
                    <a:pt x="410902" y="824731"/>
                    <a:pt x="417555" y="837585"/>
                  </a:cubicBezTo>
                  <a:cubicBezTo>
                    <a:pt x="417780" y="837924"/>
                    <a:pt x="417893" y="838261"/>
                    <a:pt x="418118" y="838600"/>
                  </a:cubicBezTo>
                  <a:cubicBezTo>
                    <a:pt x="418908" y="840179"/>
                    <a:pt x="419923" y="841757"/>
                    <a:pt x="420825" y="843224"/>
                  </a:cubicBezTo>
                  <a:cubicBezTo>
                    <a:pt x="421953" y="845028"/>
                    <a:pt x="423080" y="846945"/>
                    <a:pt x="424207" y="848749"/>
                  </a:cubicBezTo>
                  <a:cubicBezTo>
                    <a:pt x="424884" y="849763"/>
                    <a:pt x="425674" y="850665"/>
                    <a:pt x="426350" y="851680"/>
                  </a:cubicBezTo>
                  <a:cubicBezTo>
                    <a:pt x="427929" y="853935"/>
                    <a:pt x="429621" y="856190"/>
                    <a:pt x="431311" y="858221"/>
                  </a:cubicBezTo>
                  <a:cubicBezTo>
                    <a:pt x="431876" y="858897"/>
                    <a:pt x="432552" y="859686"/>
                    <a:pt x="433115" y="860363"/>
                  </a:cubicBezTo>
                  <a:cubicBezTo>
                    <a:pt x="435033" y="862731"/>
                    <a:pt x="437062" y="864874"/>
                    <a:pt x="439205" y="867015"/>
                  </a:cubicBezTo>
                  <a:cubicBezTo>
                    <a:pt x="439769" y="867580"/>
                    <a:pt x="440332" y="868144"/>
                    <a:pt x="440897" y="868707"/>
                  </a:cubicBezTo>
                  <a:cubicBezTo>
                    <a:pt x="443152" y="870850"/>
                    <a:pt x="445407" y="872993"/>
                    <a:pt x="447775" y="875022"/>
                  </a:cubicBezTo>
                  <a:cubicBezTo>
                    <a:pt x="448338" y="875473"/>
                    <a:pt x="449016" y="876036"/>
                    <a:pt x="449579" y="876487"/>
                  </a:cubicBezTo>
                  <a:cubicBezTo>
                    <a:pt x="452059" y="878405"/>
                    <a:pt x="454541" y="880322"/>
                    <a:pt x="457134" y="882013"/>
                  </a:cubicBezTo>
                  <a:cubicBezTo>
                    <a:pt x="457810" y="882464"/>
                    <a:pt x="458487" y="882916"/>
                    <a:pt x="459163" y="883365"/>
                  </a:cubicBezTo>
                  <a:cubicBezTo>
                    <a:pt x="461645" y="885057"/>
                    <a:pt x="464351" y="886636"/>
                    <a:pt x="467057" y="888102"/>
                  </a:cubicBezTo>
                  <a:cubicBezTo>
                    <a:pt x="467846" y="888553"/>
                    <a:pt x="468523" y="889004"/>
                    <a:pt x="469425" y="889455"/>
                  </a:cubicBezTo>
                  <a:cubicBezTo>
                    <a:pt x="472019" y="890921"/>
                    <a:pt x="474725" y="892049"/>
                    <a:pt x="477431" y="893289"/>
                  </a:cubicBezTo>
                  <a:cubicBezTo>
                    <a:pt x="478333" y="893741"/>
                    <a:pt x="479236" y="894078"/>
                    <a:pt x="480138" y="894529"/>
                  </a:cubicBezTo>
                  <a:cubicBezTo>
                    <a:pt x="482730" y="895657"/>
                    <a:pt x="485550" y="896559"/>
                    <a:pt x="488256" y="897461"/>
                  </a:cubicBezTo>
                  <a:cubicBezTo>
                    <a:pt x="489271" y="897800"/>
                    <a:pt x="490286" y="898137"/>
                    <a:pt x="491414" y="898476"/>
                  </a:cubicBezTo>
                  <a:cubicBezTo>
                    <a:pt x="494120" y="899265"/>
                    <a:pt x="496939" y="899941"/>
                    <a:pt x="499645" y="900619"/>
                  </a:cubicBezTo>
                  <a:cubicBezTo>
                    <a:pt x="500772" y="900957"/>
                    <a:pt x="501900" y="901182"/>
                    <a:pt x="503140" y="901408"/>
                  </a:cubicBezTo>
                  <a:cubicBezTo>
                    <a:pt x="505960" y="901972"/>
                    <a:pt x="508891" y="902310"/>
                    <a:pt x="511823" y="902761"/>
                  </a:cubicBezTo>
                  <a:cubicBezTo>
                    <a:pt x="512950" y="902874"/>
                    <a:pt x="514078" y="903099"/>
                    <a:pt x="515205" y="903212"/>
                  </a:cubicBezTo>
                  <a:cubicBezTo>
                    <a:pt x="519265" y="903663"/>
                    <a:pt x="523324" y="903776"/>
                    <a:pt x="527497" y="903776"/>
                  </a:cubicBezTo>
                  <a:cubicBezTo>
                    <a:pt x="531669" y="903776"/>
                    <a:pt x="535729" y="903550"/>
                    <a:pt x="539788" y="903212"/>
                  </a:cubicBezTo>
                  <a:cubicBezTo>
                    <a:pt x="540915" y="903099"/>
                    <a:pt x="542043" y="902874"/>
                    <a:pt x="543170" y="902761"/>
                  </a:cubicBezTo>
                  <a:cubicBezTo>
                    <a:pt x="546103" y="902310"/>
                    <a:pt x="548921" y="901972"/>
                    <a:pt x="551854" y="901408"/>
                  </a:cubicBezTo>
                  <a:cubicBezTo>
                    <a:pt x="552981" y="901182"/>
                    <a:pt x="554109" y="900957"/>
                    <a:pt x="555348" y="900619"/>
                  </a:cubicBezTo>
                  <a:cubicBezTo>
                    <a:pt x="558055" y="900055"/>
                    <a:pt x="560875" y="899265"/>
                    <a:pt x="563581" y="898476"/>
                  </a:cubicBezTo>
                  <a:cubicBezTo>
                    <a:pt x="564595" y="898137"/>
                    <a:pt x="565610" y="897800"/>
                    <a:pt x="566738" y="897461"/>
                  </a:cubicBezTo>
                  <a:cubicBezTo>
                    <a:pt x="569444" y="896559"/>
                    <a:pt x="572263" y="895545"/>
                    <a:pt x="574857" y="894529"/>
                  </a:cubicBezTo>
                  <a:cubicBezTo>
                    <a:pt x="575759" y="894078"/>
                    <a:pt x="576661" y="893741"/>
                    <a:pt x="577563" y="893289"/>
                  </a:cubicBezTo>
                  <a:cubicBezTo>
                    <a:pt x="580268" y="892049"/>
                    <a:pt x="583088" y="890808"/>
                    <a:pt x="585568" y="889455"/>
                  </a:cubicBezTo>
                  <a:cubicBezTo>
                    <a:pt x="586358" y="889004"/>
                    <a:pt x="587035" y="888665"/>
                    <a:pt x="587937" y="888102"/>
                  </a:cubicBezTo>
                  <a:cubicBezTo>
                    <a:pt x="590644" y="886636"/>
                    <a:pt x="593236" y="884945"/>
                    <a:pt x="595830" y="883365"/>
                  </a:cubicBezTo>
                  <a:cubicBezTo>
                    <a:pt x="596507" y="882916"/>
                    <a:pt x="597183" y="882464"/>
                    <a:pt x="597860" y="882013"/>
                  </a:cubicBezTo>
                  <a:cubicBezTo>
                    <a:pt x="600340" y="880209"/>
                    <a:pt x="602934" y="878405"/>
                    <a:pt x="605414" y="876487"/>
                  </a:cubicBezTo>
                  <a:cubicBezTo>
                    <a:pt x="605979" y="876036"/>
                    <a:pt x="606655" y="875585"/>
                    <a:pt x="607219" y="875022"/>
                  </a:cubicBezTo>
                  <a:cubicBezTo>
                    <a:pt x="609700" y="872993"/>
                    <a:pt x="611843" y="870962"/>
                    <a:pt x="614098" y="868707"/>
                  </a:cubicBezTo>
                  <a:cubicBezTo>
                    <a:pt x="614661" y="868144"/>
                    <a:pt x="615225" y="867580"/>
                    <a:pt x="615788" y="867015"/>
                  </a:cubicBezTo>
                  <a:cubicBezTo>
                    <a:pt x="617931" y="864874"/>
                    <a:pt x="619961" y="862619"/>
                    <a:pt x="621878" y="860363"/>
                  </a:cubicBezTo>
                  <a:cubicBezTo>
                    <a:pt x="622442" y="859686"/>
                    <a:pt x="623119" y="858897"/>
                    <a:pt x="623682" y="858221"/>
                  </a:cubicBezTo>
                  <a:cubicBezTo>
                    <a:pt x="625374" y="856078"/>
                    <a:pt x="627065" y="853823"/>
                    <a:pt x="628644" y="851680"/>
                  </a:cubicBezTo>
                  <a:cubicBezTo>
                    <a:pt x="629320" y="850665"/>
                    <a:pt x="630109" y="849763"/>
                    <a:pt x="630787" y="848749"/>
                  </a:cubicBezTo>
                  <a:cubicBezTo>
                    <a:pt x="632026" y="846945"/>
                    <a:pt x="633042" y="845140"/>
                    <a:pt x="634169" y="843224"/>
                  </a:cubicBezTo>
                  <a:cubicBezTo>
                    <a:pt x="635071" y="841757"/>
                    <a:pt x="636085" y="840179"/>
                    <a:pt x="636875" y="838600"/>
                  </a:cubicBezTo>
                  <a:cubicBezTo>
                    <a:pt x="637101" y="838261"/>
                    <a:pt x="637214" y="837924"/>
                    <a:pt x="637326" y="837585"/>
                  </a:cubicBezTo>
                  <a:cubicBezTo>
                    <a:pt x="643979" y="824731"/>
                    <a:pt x="648602" y="810635"/>
                    <a:pt x="650406" y="795638"/>
                  </a:cubicBezTo>
                  <a:lnTo>
                    <a:pt x="717161" y="795638"/>
                  </a:lnTo>
                  <a:cubicBezTo>
                    <a:pt x="892054" y="795638"/>
                    <a:pt x="1034245" y="937829"/>
                    <a:pt x="1034245" y="1112721"/>
                  </a:cubicBezTo>
                  <a:lnTo>
                    <a:pt x="1034245" y="1166282"/>
                  </a:lnTo>
                  <a:lnTo>
                    <a:pt x="1034133" y="1166282"/>
                  </a:lnTo>
                  <a:lnTo>
                    <a:pt x="1033794" y="1166282"/>
                  </a:lnTo>
                  <a:lnTo>
                    <a:pt x="0" y="1166282"/>
                  </a:lnTo>
                  <a:lnTo>
                    <a:pt x="0" y="1112721"/>
                  </a:lnTo>
                  <a:cubicBezTo>
                    <a:pt x="0" y="937829"/>
                    <a:pt x="142191" y="795638"/>
                    <a:pt x="317084" y="795638"/>
                  </a:cubicBezTo>
                  <a:close/>
                  <a:moveTo>
                    <a:pt x="630786" y="715804"/>
                  </a:moveTo>
                  <a:lnTo>
                    <a:pt x="630786" y="779627"/>
                  </a:lnTo>
                  <a:lnTo>
                    <a:pt x="630559" y="785152"/>
                  </a:lnTo>
                  <a:cubicBezTo>
                    <a:pt x="630221" y="792030"/>
                    <a:pt x="629206" y="798796"/>
                    <a:pt x="627628" y="805336"/>
                  </a:cubicBezTo>
                  <a:cubicBezTo>
                    <a:pt x="626839" y="808494"/>
                    <a:pt x="625937" y="811537"/>
                    <a:pt x="624922" y="814470"/>
                  </a:cubicBezTo>
                  <a:cubicBezTo>
                    <a:pt x="624808" y="814808"/>
                    <a:pt x="624583" y="815146"/>
                    <a:pt x="624471" y="815484"/>
                  </a:cubicBezTo>
                  <a:cubicBezTo>
                    <a:pt x="623569" y="818078"/>
                    <a:pt x="622441" y="820672"/>
                    <a:pt x="621314" y="823152"/>
                  </a:cubicBezTo>
                  <a:cubicBezTo>
                    <a:pt x="620975" y="823941"/>
                    <a:pt x="620636" y="824617"/>
                    <a:pt x="620185" y="825407"/>
                  </a:cubicBezTo>
                  <a:cubicBezTo>
                    <a:pt x="619171" y="827437"/>
                    <a:pt x="618156" y="829466"/>
                    <a:pt x="617028" y="831497"/>
                  </a:cubicBezTo>
                  <a:cubicBezTo>
                    <a:pt x="616352" y="832624"/>
                    <a:pt x="615562" y="833864"/>
                    <a:pt x="614885" y="834991"/>
                  </a:cubicBezTo>
                  <a:cubicBezTo>
                    <a:pt x="613983" y="836458"/>
                    <a:pt x="612969" y="838036"/>
                    <a:pt x="611954" y="839502"/>
                  </a:cubicBezTo>
                  <a:cubicBezTo>
                    <a:pt x="610940" y="840969"/>
                    <a:pt x="609811" y="842434"/>
                    <a:pt x="608684" y="843900"/>
                  </a:cubicBezTo>
                  <a:cubicBezTo>
                    <a:pt x="607895" y="844914"/>
                    <a:pt x="607105" y="846043"/>
                    <a:pt x="606203" y="847057"/>
                  </a:cubicBezTo>
                  <a:cubicBezTo>
                    <a:pt x="604737" y="848749"/>
                    <a:pt x="603272" y="850440"/>
                    <a:pt x="601693" y="852019"/>
                  </a:cubicBezTo>
                  <a:cubicBezTo>
                    <a:pt x="601129" y="852696"/>
                    <a:pt x="600339" y="853484"/>
                    <a:pt x="599776" y="854049"/>
                  </a:cubicBezTo>
                  <a:cubicBezTo>
                    <a:pt x="597972" y="855853"/>
                    <a:pt x="596055" y="857544"/>
                    <a:pt x="594137" y="859235"/>
                  </a:cubicBezTo>
                  <a:cubicBezTo>
                    <a:pt x="593574" y="859686"/>
                    <a:pt x="593123" y="860137"/>
                    <a:pt x="592672" y="860588"/>
                  </a:cubicBezTo>
                  <a:cubicBezTo>
                    <a:pt x="590529" y="862280"/>
                    <a:pt x="588161" y="864084"/>
                    <a:pt x="586018" y="865662"/>
                  </a:cubicBezTo>
                  <a:cubicBezTo>
                    <a:pt x="585567" y="866001"/>
                    <a:pt x="585342" y="866227"/>
                    <a:pt x="584891" y="866452"/>
                  </a:cubicBezTo>
                  <a:cubicBezTo>
                    <a:pt x="582410" y="868031"/>
                    <a:pt x="580042" y="869609"/>
                    <a:pt x="577336" y="870962"/>
                  </a:cubicBezTo>
                  <a:cubicBezTo>
                    <a:pt x="576998" y="871188"/>
                    <a:pt x="576660" y="871413"/>
                    <a:pt x="576322" y="871526"/>
                  </a:cubicBezTo>
                  <a:cubicBezTo>
                    <a:pt x="573840" y="872993"/>
                    <a:pt x="571134" y="874120"/>
                    <a:pt x="568428" y="875248"/>
                  </a:cubicBezTo>
                  <a:cubicBezTo>
                    <a:pt x="567977" y="875473"/>
                    <a:pt x="567639" y="875698"/>
                    <a:pt x="567301" y="875698"/>
                  </a:cubicBezTo>
                  <a:cubicBezTo>
                    <a:pt x="564707" y="876826"/>
                    <a:pt x="562001" y="877728"/>
                    <a:pt x="559294" y="878630"/>
                  </a:cubicBezTo>
                  <a:cubicBezTo>
                    <a:pt x="558843" y="878856"/>
                    <a:pt x="558280" y="879081"/>
                    <a:pt x="557829" y="879081"/>
                  </a:cubicBezTo>
                  <a:cubicBezTo>
                    <a:pt x="555235" y="879871"/>
                    <a:pt x="552529" y="880547"/>
                    <a:pt x="549935" y="881111"/>
                  </a:cubicBezTo>
                  <a:cubicBezTo>
                    <a:pt x="549259" y="881224"/>
                    <a:pt x="548582" y="881449"/>
                    <a:pt x="548018" y="881675"/>
                  </a:cubicBezTo>
                  <a:cubicBezTo>
                    <a:pt x="545424" y="882126"/>
                    <a:pt x="542718" y="882577"/>
                    <a:pt x="540012" y="882916"/>
                  </a:cubicBezTo>
                  <a:cubicBezTo>
                    <a:pt x="539336" y="883028"/>
                    <a:pt x="538546" y="883140"/>
                    <a:pt x="537757" y="883253"/>
                  </a:cubicBezTo>
                  <a:cubicBezTo>
                    <a:pt x="534262" y="883591"/>
                    <a:pt x="530879" y="883818"/>
                    <a:pt x="527270" y="883818"/>
                  </a:cubicBezTo>
                  <a:cubicBezTo>
                    <a:pt x="523774" y="883818"/>
                    <a:pt x="520280" y="883591"/>
                    <a:pt x="516784" y="883253"/>
                  </a:cubicBezTo>
                  <a:cubicBezTo>
                    <a:pt x="516107" y="883140"/>
                    <a:pt x="515318" y="883028"/>
                    <a:pt x="514528" y="882916"/>
                  </a:cubicBezTo>
                  <a:cubicBezTo>
                    <a:pt x="511822" y="882577"/>
                    <a:pt x="509116" y="882238"/>
                    <a:pt x="506522" y="881675"/>
                  </a:cubicBezTo>
                  <a:cubicBezTo>
                    <a:pt x="505846" y="881562"/>
                    <a:pt x="505169" y="881336"/>
                    <a:pt x="504606" y="881111"/>
                  </a:cubicBezTo>
                  <a:cubicBezTo>
                    <a:pt x="502012" y="880547"/>
                    <a:pt x="499193" y="879871"/>
                    <a:pt x="496712" y="879081"/>
                  </a:cubicBezTo>
                  <a:cubicBezTo>
                    <a:pt x="496148" y="878856"/>
                    <a:pt x="495697" y="878630"/>
                    <a:pt x="495246" y="878630"/>
                  </a:cubicBezTo>
                  <a:cubicBezTo>
                    <a:pt x="492540" y="877728"/>
                    <a:pt x="489833" y="876826"/>
                    <a:pt x="487240" y="875698"/>
                  </a:cubicBezTo>
                  <a:cubicBezTo>
                    <a:pt x="486789" y="875473"/>
                    <a:pt x="486451" y="875248"/>
                    <a:pt x="486113" y="875248"/>
                  </a:cubicBezTo>
                  <a:cubicBezTo>
                    <a:pt x="483519" y="874007"/>
                    <a:pt x="480813" y="872766"/>
                    <a:pt x="478219" y="871526"/>
                  </a:cubicBezTo>
                  <a:cubicBezTo>
                    <a:pt x="477881" y="871301"/>
                    <a:pt x="477543" y="871075"/>
                    <a:pt x="477204" y="870962"/>
                  </a:cubicBezTo>
                  <a:cubicBezTo>
                    <a:pt x="474724" y="869497"/>
                    <a:pt x="472130" y="868031"/>
                    <a:pt x="469649" y="866452"/>
                  </a:cubicBezTo>
                  <a:cubicBezTo>
                    <a:pt x="469198" y="866113"/>
                    <a:pt x="468973" y="865888"/>
                    <a:pt x="468522" y="865662"/>
                  </a:cubicBezTo>
                  <a:cubicBezTo>
                    <a:pt x="466154" y="864084"/>
                    <a:pt x="464011" y="862393"/>
                    <a:pt x="461869" y="860588"/>
                  </a:cubicBezTo>
                  <a:cubicBezTo>
                    <a:pt x="461305" y="860137"/>
                    <a:pt x="460854" y="859799"/>
                    <a:pt x="460403" y="859235"/>
                  </a:cubicBezTo>
                  <a:cubicBezTo>
                    <a:pt x="458486" y="857657"/>
                    <a:pt x="456569" y="855853"/>
                    <a:pt x="454764" y="854049"/>
                  </a:cubicBezTo>
                  <a:cubicBezTo>
                    <a:pt x="454089" y="853372"/>
                    <a:pt x="453411" y="852696"/>
                    <a:pt x="452848" y="852019"/>
                  </a:cubicBezTo>
                  <a:cubicBezTo>
                    <a:pt x="451382" y="850440"/>
                    <a:pt x="449803" y="848749"/>
                    <a:pt x="448337" y="847057"/>
                  </a:cubicBezTo>
                  <a:cubicBezTo>
                    <a:pt x="447548" y="846043"/>
                    <a:pt x="446758" y="844914"/>
                    <a:pt x="445857" y="843900"/>
                  </a:cubicBezTo>
                  <a:cubicBezTo>
                    <a:pt x="444729" y="842434"/>
                    <a:pt x="443602" y="841081"/>
                    <a:pt x="442586" y="839502"/>
                  </a:cubicBezTo>
                  <a:cubicBezTo>
                    <a:pt x="441572" y="838036"/>
                    <a:pt x="440670" y="836571"/>
                    <a:pt x="439655" y="834991"/>
                  </a:cubicBezTo>
                  <a:cubicBezTo>
                    <a:pt x="438978" y="833864"/>
                    <a:pt x="438189" y="832736"/>
                    <a:pt x="437512" y="831497"/>
                  </a:cubicBezTo>
                  <a:cubicBezTo>
                    <a:pt x="436385" y="829466"/>
                    <a:pt x="435370" y="827437"/>
                    <a:pt x="434355" y="825407"/>
                  </a:cubicBezTo>
                  <a:cubicBezTo>
                    <a:pt x="433904" y="824731"/>
                    <a:pt x="433678" y="823941"/>
                    <a:pt x="433228" y="823152"/>
                  </a:cubicBezTo>
                  <a:cubicBezTo>
                    <a:pt x="432100" y="820672"/>
                    <a:pt x="431085" y="818078"/>
                    <a:pt x="430071" y="815484"/>
                  </a:cubicBezTo>
                  <a:cubicBezTo>
                    <a:pt x="429957" y="815146"/>
                    <a:pt x="429732" y="814808"/>
                    <a:pt x="429620" y="814470"/>
                  </a:cubicBezTo>
                  <a:cubicBezTo>
                    <a:pt x="428604" y="811425"/>
                    <a:pt x="427702" y="808380"/>
                    <a:pt x="426913" y="805336"/>
                  </a:cubicBezTo>
                  <a:cubicBezTo>
                    <a:pt x="425334" y="798796"/>
                    <a:pt x="424432" y="792142"/>
                    <a:pt x="423981" y="785152"/>
                  </a:cubicBezTo>
                  <a:lnTo>
                    <a:pt x="423756" y="779627"/>
                  </a:lnTo>
                  <a:lnTo>
                    <a:pt x="423756" y="717383"/>
                  </a:lnTo>
                  <a:cubicBezTo>
                    <a:pt x="448225" y="725501"/>
                    <a:pt x="473934" y="730688"/>
                    <a:pt x="500546" y="732718"/>
                  </a:cubicBezTo>
                  <a:cubicBezTo>
                    <a:pt x="500997" y="732718"/>
                    <a:pt x="501335" y="732831"/>
                    <a:pt x="501673" y="732831"/>
                  </a:cubicBezTo>
                  <a:cubicBezTo>
                    <a:pt x="509341" y="733394"/>
                    <a:pt x="517235" y="733733"/>
                    <a:pt x="525015" y="733733"/>
                  </a:cubicBezTo>
                  <a:cubicBezTo>
                    <a:pt x="562113" y="733733"/>
                    <a:pt x="597633" y="727306"/>
                    <a:pt x="630786" y="715804"/>
                  </a:cubicBezTo>
                  <a:close/>
                  <a:moveTo>
                    <a:pt x="135200" y="378424"/>
                  </a:moveTo>
                  <a:cubicBezTo>
                    <a:pt x="145123" y="407854"/>
                    <a:pt x="171283" y="429731"/>
                    <a:pt x="203081" y="433451"/>
                  </a:cubicBezTo>
                  <a:cubicBezTo>
                    <a:pt x="211651" y="558729"/>
                    <a:pt x="292164" y="664497"/>
                    <a:pt x="403345" y="709828"/>
                  </a:cubicBezTo>
                  <a:lnTo>
                    <a:pt x="403345" y="775454"/>
                  </a:lnTo>
                  <a:lnTo>
                    <a:pt x="316971" y="775454"/>
                  </a:lnTo>
                  <a:cubicBezTo>
                    <a:pt x="285285" y="775454"/>
                    <a:pt x="254727" y="779964"/>
                    <a:pt x="225634" y="788083"/>
                  </a:cubicBezTo>
                  <a:cubicBezTo>
                    <a:pt x="200375" y="753240"/>
                    <a:pt x="108588" y="608907"/>
                    <a:pt x="135200" y="378424"/>
                  </a:cubicBezTo>
                  <a:close/>
                  <a:moveTo>
                    <a:pt x="915057" y="377861"/>
                  </a:moveTo>
                  <a:cubicBezTo>
                    <a:pt x="943134" y="619507"/>
                    <a:pt x="841198" y="766433"/>
                    <a:pt x="821578" y="792142"/>
                  </a:cubicBezTo>
                  <a:cubicBezTo>
                    <a:pt x="788538" y="781317"/>
                    <a:pt x="753357" y="775454"/>
                    <a:pt x="716822" y="775454"/>
                  </a:cubicBezTo>
                  <a:lnTo>
                    <a:pt x="651084" y="775454"/>
                  </a:lnTo>
                  <a:lnTo>
                    <a:pt x="651084" y="708136"/>
                  </a:lnTo>
                  <a:cubicBezTo>
                    <a:pt x="760010" y="661679"/>
                    <a:pt x="838267" y="557149"/>
                    <a:pt x="846949" y="433451"/>
                  </a:cubicBezTo>
                  <a:cubicBezTo>
                    <a:pt x="878974" y="429731"/>
                    <a:pt x="905247" y="407517"/>
                    <a:pt x="915057" y="377861"/>
                  </a:cubicBezTo>
                  <a:close/>
                  <a:moveTo>
                    <a:pt x="847851" y="292163"/>
                  </a:moveTo>
                  <a:cubicBezTo>
                    <a:pt x="876718" y="297012"/>
                    <a:pt x="898932" y="322156"/>
                    <a:pt x="898932" y="352490"/>
                  </a:cubicBezTo>
                  <a:cubicBezTo>
                    <a:pt x="898932" y="382822"/>
                    <a:pt x="876831" y="407968"/>
                    <a:pt x="847851" y="412816"/>
                  </a:cubicBezTo>
                  <a:lnTo>
                    <a:pt x="847851" y="410899"/>
                  </a:lnTo>
                  <a:lnTo>
                    <a:pt x="847851" y="302424"/>
                  </a:lnTo>
                  <a:close/>
                  <a:moveTo>
                    <a:pt x="202179" y="292163"/>
                  </a:moveTo>
                  <a:lnTo>
                    <a:pt x="202179" y="302424"/>
                  </a:lnTo>
                  <a:lnTo>
                    <a:pt x="202179" y="410899"/>
                  </a:lnTo>
                  <a:lnTo>
                    <a:pt x="202179" y="412816"/>
                  </a:lnTo>
                  <a:cubicBezTo>
                    <a:pt x="173313" y="407968"/>
                    <a:pt x="151099" y="382822"/>
                    <a:pt x="151099" y="352490"/>
                  </a:cubicBezTo>
                  <a:cubicBezTo>
                    <a:pt x="151099" y="322156"/>
                    <a:pt x="173200" y="297012"/>
                    <a:pt x="202179" y="292163"/>
                  </a:cubicBezTo>
                  <a:close/>
                  <a:moveTo>
                    <a:pt x="825378" y="275878"/>
                  </a:moveTo>
                  <a:lnTo>
                    <a:pt x="827327" y="302424"/>
                  </a:lnTo>
                  <a:lnTo>
                    <a:pt x="827327" y="410899"/>
                  </a:lnTo>
                  <a:cubicBezTo>
                    <a:pt x="827327" y="534597"/>
                    <a:pt x="752568" y="641269"/>
                    <a:pt x="645895" y="687952"/>
                  </a:cubicBezTo>
                  <a:lnTo>
                    <a:pt x="637100" y="691448"/>
                  </a:lnTo>
                  <a:cubicBezTo>
                    <a:pt x="566850" y="719863"/>
                    <a:pt x="487804" y="720427"/>
                    <a:pt x="417215" y="693252"/>
                  </a:cubicBezTo>
                  <a:lnTo>
                    <a:pt x="407067" y="689305"/>
                  </a:lnTo>
                  <a:cubicBezTo>
                    <a:pt x="298591" y="643412"/>
                    <a:pt x="222477" y="535838"/>
                    <a:pt x="222477" y="410899"/>
                  </a:cubicBezTo>
                  <a:lnTo>
                    <a:pt x="222477" y="302424"/>
                  </a:lnTo>
                  <a:lnTo>
                    <a:pt x="224474" y="276464"/>
                  </a:lnTo>
                  <a:lnTo>
                    <a:pt x="259913" y="285058"/>
                  </a:lnTo>
                  <a:lnTo>
                    <a:pt x="259913" y="304002"/>
                  </a:lnTo>
                  <a:cubicBezTo>
                    <a:pt x="259913" y="309076"/>
                    <a:pt x="264085" y="313248"/>
                    <a:pt x="269159" y="313248"/>
                  </a:cubicBezTo>
                  <a:lnTo>
                    <a:pt x="271076" y="313248"/>
                  </a:lnTo>
                  <a:cubicBezTo>
                    <a:pt x="271189" y="329711"/>
                    <a:pt x="273332" y="350910"/>
                    <a:pt x="281337" y="371996"/>
                  </a:cubicBezTo>
                  <a:cubicBezTo>
                    <a:pt x="299267" y="419355"/>
                    <a:pt x="347190" y="440555"/>
                    <a:pt x="386769" y="440555"/>
                  </a:cubicBezTo>
                  <a:cubicBezTo>
                    <a:pt x="426349" y="440555"/>
                    <a:pt x="474272" y="419355"/>
                    <a:pt x="492201" y="371996"/>
                  </a:cubicBezTo>
                  <a:cubicBezTo>
                    <a:pt x="501786" y="346625"/>
                    <a:pt x="502914" y="321254"/>
                    <a:pt x="502237" y="304002"/>
                  </a:cubicBezTo>
                  <a:cubicBezTo>
                    <a:pt x="504492" y="302986"/>
                    <a:pt x="512836" y="299492"/>
                    <a:pt x="525128" y="299492"/>
                  </a:cubicBezTo>
                  <a:cubicBezTo>
                    <a:pt x="535051" y="299492"/>
                    <a:pt x="541929" y="301747"/>
                    <a:pt x="545198" y="303100"/>
                  </a:cubicBezTo>
                  <a:cubicBezTo>
                    <a:pt x="544410" y="320240"/>
                    <a:pt x="545425" y="346174"/>
                    <a:pt x="555235" y="371996"/>
                  </a:cubicBezTo>
                  <a:cubicBezTo>
                    <a:pt x="573163" y="419355"/>
                    <a:pt x="621088" y="440555"/>
                    <a:pt x="660666" y="440555"/>
                  </a:cubicBezTo>
                  <a:cubicBezTo>
                    <a:pt x="700245" y="440555"/>
                    <a:pt x="748169" y="419355"/>
                    <a:pt x="766098" y="371996"/>
                  </a:cubicBezTo>
                  <a:cubicBezTo>
                    <a:pt x="774104" y="350910"/>
                    <a:pt x="776247" y="329711"/>
                    <a:pt x="776359" y="313248"/>
                  </a:cubicBezTo>
                  <a:lnTo>
                    <a:pt x="778276" y="313248"/>
                  </a:lnTo>
                  <a:cubicBezTo>
                    <a:pt x="783350" y="313248"/>
                    <a:pt x="787523" y="309076"/>
                    <a:pt x="787523" y="304002"/>
                  </a:cubicBezTo>
                  <a:lnTo>
                    <a:pt x="787523" y="285058"/>
                  </a:lnTo>
                  <a:close/>
                  <a:moveTo>
                    <a:pt x="660892" y="265437"/>
                  </a:moveTo>
                  <a:cubicBezTo>
                    <a:pt x="700133" y="265437"/>
                    <a:pt x="753243" y="285622"/>
                    <a:pt x="753807" y="285848"/>
                  </a:cubicBezTo>
                  <a:lnTo>
                    <a:pt x="754597" y="286185"/>
                  </a:lnTo>
                  <a:lnTo>
                    <a:pt x="754822" y="287087"/>
                  </a:lnTo>
                  <a:cubicBezTo>
                    <a:pt x="754709" y="287426"/>
                    <a:pt x="762039" y="326892"/>
                    <a:pt x="747605" y="365118"/>
                  </a:cubicBezTo>
                  <a:cubicBezTo>
                    <a:pt x="733059" y="403570"/>
                    <a:pt x="693480" y="420822"/>
                    <a:pt x="660780" y="420822"/>
                  </a:cubicBezTo>
                  <a:cubicBezTo>
                    <a:pt x="628078" y="420822"/>
                    <a:pt x="588499" y="403570"/>
                    <a:pt x="573953" y="365118"/>
                  </a:cubicBezTo>
                  <a:cubicBezTo>
                    <a:pt x="559519" y="327005"/>
                    <a:pt x="566849" y="287426"/>
                    <a:pt x="566962" y="287087"/>
                  </a:cubicBezTo>
                  <a:lnTo>
                    <a:pt x="567187" y="286185"/>
                  </a:lnTo>
                  <a:lnTo>
                    <a:pt x="567977" y="285848"/>
                  </a:lnTo>
                  <a:cubicBezTo>
                    <a:pt x="568540" y="285622"/>
                    <a:pt x="621537" y="265437"/>
                    <a:pt x="660892" y="265437"/>
                  </a:cubicBezTo>
                  <a:close/>
                  <a:moveTo>
                    <a:pt x="387108" y="265437"/>
                  </a:moveTo>
                  <a:cubicBezTo>
                    <a:pt x="426349" y="265437"/>
                    <a:pt x="479458" y="285622"/>
                    <a:pt x="480023" y="285848"/>
                  </a:cubicBezTo>
                  <a:lnTo>
                    <a:pt x="480812" y="286185"/>
                  </a:lnTo>
                  <a:lnTo>
                    <a:pt x="481038" y="287087"/>
                  </a:lnTo>
                  <a:cubicBezTo>
                    <a:pt x="480925" y="287426"/>
                    <a:pt x="488254" y="326892"/>
                    <a:pt x="473821" y="365118"/>
                  </a:cubicBezTo>
                  <a:cubicBezTo>
                    <a:pt x="459275" y="403570"/>
                    <a:pt x="419696" y="420822"/>
                    <a:pt x="386994" y="420822"/>
                  </a:cubicBezTo>
                  <a:cubicBezTo>
                    <a:pt x="354294" y="420822"/>
                    <a:pt x="314715" y="403570"/>
                    <a:pt x="300169" y="365118"/>
                  </a:cubicBezTo>
                  <a:cubicBezTo>
                    <a:pt x="285735" y="327005"/>
                    <a:pt x="293064" y="287426"/>
                    <a:pt x="293177" y="287087"/>
                  </a:cubicBezTo>
                  <a:lnTo>
                    <a:pt x="293403" y="286185"/>
                  </a:lnTo>
                  <a:lnTo>
                    <a:pt x="294193" y="285848"/>
                  </a:lnTo>
                  <a:cubicBezTo>
                    <a:pt x="294756" y="285622"/>
                    <a:pt x="347753" y="265437"/>
                    <a:pt x="387108" y="265437"/>
                  </a:cubicBezTo>
                  <a:close/>
                  <a:moveTo>
                    <a:pt x="520167" y="33715"/>
                  </a:moveTo>
                  <a:cubicBezTo>
                    <a:pt x="532459" y="74648"/>
                    <a:pt x="558619" y="133959"/>
                    <a:pt x="609812" y="150197"/>
                  </a:cubicBezTo>
                  <a:cubicBezTo>
                    <a:pt x="698894" y="178500"/>
                    <a:pt x="760236" y="219657"/>
                    <a:pt x="809513" y="252584"/>
                  </a:cubicBezTo>
                  <a:lnTo>
                    <a:pt x="816183" y="257030"/>
                  </a:lnTo>
                  <a:lnTo>
                    <a:pt x="766889" y="269609"/>
                  </a:lnTo>
                  <a:lnTo>
                    <a:pt x="760686" y="267242"/>
                  </a:lnTo>
                  <a:cubicBezTo>
                    <a:pt x="760123" y="267017"/>
                    <a:pt x="704193" y="245479"/>
                    <a:pt x="660667" y="245479"/>
                  </a:cubicBezTo>
                  <a:cubicBezTo>
                    <a:pt x="617142" y="245479"/>
                    <a:pt x="561212" y="267017"/>
                    <a:pt x="560649" y="267242"/>
                  </a:cubicBezTo>
                  <a:lnTo>
                    <a:pt x="549485" y="271527"/>
                  </a:lnTo>
                  <a:lnTo>
                    <a:pt x="547230" y="283254"/>
                  </a:lnTo>
                  <a:cubicBezTo>
                    <a:pt x="547230" y="283367"/>
                    <a:pt x="547117" y="283592"/>
                    <a:pt x="547117" y="283930"/>
                  </a:cubicBezTo>
                  <a:cubicBezTo>
                    <a:pt x="542156" y="282238"/>
                    <a:pt x="534713" y="280434"/>
                    <a:pt x="525129" y="280434"/>
                  </a:cubicBezTo>
                  <a:cubicBezTo>
                    <a:pt x="513965" y="280434"/>
                    <a:pt x="505395" y="282803"/>
                    <a:pt x="500434" y="284720"/>
                  </a:cubicBezTo>
                  <a:cubicBezTo>
                    <a:pt x="500321" y="283930"/>
                    <a:pt x="500209" y="283367"/>
                    <a:pt x="500209" y="283254"/>
                  </a:cubicBezTo>
                  <a:lnTo>
                    <a:pt x="497952" y="271527"/>
                  </a:lnTo>
                  <a:lnTo>
                    <a:pt x="486790" y="267242"/>
                  </a:lnTo>
                  <a:cubicBezTo>
                    <a:pt x="486225" y="267017"/>
                    <a:pt x="430295" y="245479"/>
                    <a:pt x="386770" y="245479"/>
                  </a:cubicBezTo>
                  <a:cubicBezTo>
                    <a:pt x="343245" y="245479"/>
                    <a:pt x="287315" y="267017"/>
                    <a:pt x="286751" y="267242"/>
                  </a:cubicBezTo>
                  <a:lnTo>
                    <a:pt x="280549" y="269609"/>
                  </a:lnTo>
                  <a:lnTo>
                    <a:pt x="226732" y="256463"/>
                  </a:lnTo>
                  <a:lnTo>
                    <a:pt x="237025" y="249426"/>
                  </a:lnTo>
                  <a:cubicBezTo>
                    <a:pt x="285399" y="216387"/>
                    <a:pt x="345613" y="175343"/>
                    <a:pt x="433115" y="147039"/>
                  </a:cubicBezTo>
                  <a:cubicBezTo>
                    <a:pt x="482167" y="131140"/>
                    <a:pt x="507764" y="74422"/>
                    <a:pt x="520167" y="33715"/>
                  </a:cubicBezTo>
                  <a:close/>
                  <a:moveTo>
                    <a:pt x="511936" y="226"/>
                  </a:moveTo>
                  <a:cubicBezTo>
                    <a:pt x="511936" y="451"/>
                    <a:pt x="512048" y="677"/>
                    <a:pt x="512048" y="902"/>
                  </a:cubicBezTo>
                  <a:cubicBezTo>
                    <a:pt x="505058" y="33038"/>
                    <a:pt x="482505" y="113437"/>
                    <a:pt x="428268" y="131028"/>
                  </a:cubicBezTo>
                  <a:cubicBezTo>
                    <a:pt x="338735" y="160120"/>
                    <a:pt x="277505" y="201842"/>
                    <a:pt x="228229" y="235444"/>
                  </a:cubicBezTo>
                  <a:lnTo>
                    <a:pt x="213344" y="245592"/>
                  </a:lnTo>
                  <a:cubicBezTo>
                    <a:pt x="188988" y="262055"/>
                    <a:pt x="169029" y="277617"/>
                    <a:pt x="154821" y="289569"/>
                  </a:cubicBezTo>
                  <a:cubicBezTo>
                    <a:pt x="208495" y="137567"/>
                    <a:pt x="331969" y="59988"/>
                    <a:pt x="383951" y="33264"/>
                  </a:cubicBezTo>
                  <a:cubicBezTo>
                    <a:pt x="388574" y="30783"/>
                    <a:pt x="393311" y="28528"/>
                    <a:pt x="398048" y="26386"/>
                  </a:cubicBezTo>
                  <a:cubicBezTo>
                    <a:pt x="398950" y="25935"/>
                    <a:pt x="399626" y="25709"/>
                    <a:pt x="400415" y="25258"/>
                  </a:cubicBezTo>
                  <a:cubicBezTo>
                    <a:pt x="434695" y="10035"/>
                    <a:pt x="472356" y="1691"/>
                    <a:pt x="511936" y="226"/>
                  </a:cubicBezTo>
                  <a:close/>
                  <a:moveTo>
                    <a:pt x="528849" y="0"/>
                  </a:moveTo>
                  <a:cubicBezTo>
                    <a:pt x="570007" y="451"/>
                    <a:pt x="609248" y="7894"/>
                    <a:pt x="644993" y="23003"/>
                  </a:cubicBezTo>
                  <a:cubicBezTo>
                    <a:pt x="645105" y="23115"/>
                    <a:pt x="645331" y="23229"/>
                    <a:pt x="645556" y="23341"/>
                  </a:cubicBezTo>
                  <a:cubicBezTo>
                    <a:pt x="650518" y="25484"/>
                    <a:pt x="655479" y="27739"/>
                    <a:pt x="660328" y="30220"/>
                  </a:cubicBezTo>
                  <a:cubicBezTo>
                    <a:pt x="708703" y="54125"/>
                    <a:pt x="843228" y="133621"/>
                    <a:pt x="897578" y="296222"/>
                  </a:cubicBezTo>
                  <a:cubicBezTo>
                    <a:pt x="890249" y="290133"/>
                    <a:pt x="881143" y="282832"/>
                    <a:pt x="870445" y="274783"/>
                  </a:cubicBezTo>
                  <a:lnTo>
                    <a:pt x="837590" y="251572"/>
                  </a:lnTo>
                  <a:lnTo>
                    <a:pt x="837589" y="251568"/>
                  </a:lnTo>
                  <a:lnTo>
                    <a:pt x="837586" y="251569"/>
                  </a:lnTo>
                  <a:lnTo>
                    <a:pt x="833756" y="248863"/>
                  </a:lnTo>
                  <a:lnTo>
                    <a:pt x="818645" y="238713"/>
                  </a:lnTo>
                  <a:cubicBezTo>
                    <a:pt x="768467" y="205111"/>
                    <a:pt x="706110" y="163389"/>
                    <a:pt x="614885" y="134298"/>
                  </a:cubicBezTo>
                  <a:cubicBezTo>
                    <a:pt x="557378" y="116030"/>
                    <a:pt x="534826" y="29430"/>
                    <a:pt x="528736" y="338"/>
                  </a:cubicBezTo>
                  <a:cubicBezTo>
                    <a:pt x="528736" y="226"/>
                    <a:pt x="528736" y="112"/>
                    <a:pt x="528849" y="0"/>
                  </a:cubicBezTo>
                  <a:close/>
                </a:path>
              </a:pathLst>
            </a:custGeom>
            <a:solidFill>
              <a:srgbClr val="354750"/>
            </a:solidFill>
            <a:ln w="3175" cap="flat">
              <a:noFill/>
              <a:prstDash val="solid"/>
              <a:miter/>
            </a:ln>
          </p:spPr>
          <p:txBody>
            <a:bodyPr wrap="square" lIns="0" tIns="0" rIns="0" bIns="0" rtlCol="0" anchor="ctr">
              <a:noAutofit/>
            </a:bodyPr>
            <a:lstStyle/>
            <a:p>
              <a:endParaRPr lang="de-DE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0DF9C03E-AF9E-497C-9B6E-7570742B6476}"/>
                </a:ext>
              </a:extLst>
            </p:cNvPr>
            <p:cNvSpPr/>
            <p:nvPr/>
          </p:nvSpPr>
          <p:spPr bwMode="gray">
            <a:xfrm>
              <a:off x="1177830" y="1954112"/>
              <a:ext cx="1074388" cy="1205523"/>
            </a:xfrm>
            <a:custGeom>
              <a:avLst/>
              <a:gdLst>
                <a:gd name="connsiteX0" fmla="*/ 545313 w 1074388"/>
                <a:gd name="connsiteY0" fmla="*/ 0 h 1205523"/>
                <a:gd name="connsiteX1" fmla="*/ 668787 w 1074388"/>
                <a:gd name="connsiteY1" fmla="*/ 25484 h 1205523"/>
                <a:gd name="connsiteX2" fmla="*/ 680739 w 1074388"/>
                <a:gd name="connsiteY2" fmla="*/ 30783 h 1205523"/>
                <a:gd name="connsiteX3" fmla="*/ 681077 w 1074388"/>
                <a:gd name="connsiteY3" fmla="*/ 30897 h 1205523"/>
                <a:gd name="connsiteX4" fmla="*/ 945502 w 1074388"/>
                <a:gd name="connsiteY4" fmla="*/ 350572 h 1205523"/>
                <a:gd name="connsiteX5" fmla="*/ 858225 w 1074388"/>
                <a:gd name="connsiteY5" fmla="*/ 816950 h 1205523"/>
                <a:gd name="connsiteX6" fmla="*/ 1074388 w 1074388"/>
                <a:gd name="connsiteY6" fmla="*/ 1131665 h 1205523"/>
                <a:gd name="connsiteX7" fmla="*/ 1074388 w 1074388"/>
                <a:gd name="connsiteY7" fmla="*/ 1205523 h 1205523"/>
                <a:gd name="connsiteX8" fmla="*/ 0 w 1074388"/>
                <a:gd name="connsiteY8" fmla="*/ 1205523 h 1205523"/>
                <a:gd name="connsiteX9" fmla="*/ 0 w 1074388"/>
                <a:gd name="connsiteY9" fmla="*/ 1131665 h 1205523"/>
                <a:gd name="connsiteX10" fmla="*/ 229357 w 1074388"/>
                <a:gd name="connsiteY10" fmla="*/ 812215 h 1205523"/>
                <a:gd name="connsiteX11" fmla="*/ 145462 w 1074388"/>
                <a:gd name="connsiteY11" fmla="*/ 350572 h 1205523"/>
                <a:gd name="connsiteX12" fmla="*/ 410112 w 1074388"/>
                <a:gd name="connsiteY12" fmla="*/ 30897 h 1205523"/>
                <a:gd name="connsiteX13" fmla="*/ 410338 w 1074388"/>
                <a:gd name="connsiteY13" fmla="*/ 30783 h 1205523"/>
                <a:gd name="connsiteX14" fmla="*/ 422178 w 1074388"/>
                <a:gd name="connsiteY14" fmla="*/ 25484 h 1205523"/>
                <a:gd name="connsiteX15" fmla="*/ 422178 w 1074388"/>
                <a:gd name="connsiteY15" fmla="*/ 25597 h 1205523"/>
                <a:gd name="connsiteX16" fmla="*/ 545313 w 1074388"/>
                <a:gd name="connsiteY16" fmla="*/ 0 h 1205523"/>
                <a:gd name="connsiteX17" fmla="*/ 549147 w 1074388"/>
                <a:gd name="connsiteY17" fmla="*/ 18944 h 1205523"/>
                <a:gd name="connsiteX18" fmla="*/ 549034 w 1074388"/>
                <a:gd name="connsiteY18" fmla="*/ 19282 h 1205523"/>
                <a:gd name="connsiteX19" fmla="*/ 635183 w 1074388"/>
                <a:gd name="connsiteY19" fmla="*/ 153242 h 1205523"/>
                <a:gd name="connsiteX20" fmla="*/ 838943 w 1074388"/>
                <a:gd name="connsiteY20" fmla="*/ 257657 h 1205523"/>
                <a:gd name="connsiteX21" fmla="*/ 854054 w 1074388"/>
                <a:gd name="connsiteY21" fmla="*/ 267807 h 1205523"/>
                <a:gd name="connsiteX22" fmla="*/ 857884 w 1074388"/>
                <a:gd name="connsiteY22" fmla="*/ 270513 h 1205523"/>
                <a:gd name="connsiteX23" fmla="*/ 857887 w 1074388"/>
                <a:gd name="connsiteY23" fmla="*/ 270512 h 1205523"/>
                <a:gd name="connsiteX24" fmla="*/ 857888 w 1074388"/>
                <a:gd name="connsiteY24" fmla="*/ 270516 h 1205523"/>
                <a:gd name="connsiteX25" fmla="*/ 890743 w 1074388"/>
                <a:gd name="connsiteY25" fmla="*/ 293727 h 1205523"/>
                <a:gd name="connsiteX26" fmla="*/ 917876 w 1074388"/>
                <a:gd name="connsiteY26" fmla="*/ 315166 h 1205523"/>
                <a:gd name="connsiteX27" fmla="*/ 680626 w 1074388"/>
                <a:gd name="connsiteY27" fmla="*/ 49164 h 1205523"/>
                <a:gd name="connsiteX28" fmla="*/ 665854 w 1074388"/>
                <a:gd name="connsiteY28" fmla="*/ 42285 h 1205523"/>
                <a:gd name="connsiteX29" fmla="*/ 665291 w 1074388"/>
                <a:gd name="connsiteY29" fmla="*/ 41947 h 1205523"/>
                <a:gd name="connsiteX30" fmla="*/ 549147 w 1074388"/>
                <a:gd name="connsiteY30" fmla="*/ 18944 h 1205523"/>
                <a:gd name="connsiteX31" fmla="*/ 532233 w 1074388"/>
                <a:gd name="connsiteY31" fmla="*/ 19170 h 1205523"/>
                <a:gd name="connsiteX32" fmla="*/ 420712 w 1074388"/>
                <a:gd name="connsiteY32" fmla="*/ 44202 h 1205523"/>
                <a:gd name="connsiteX33" fmla="*/ 418345 w 1074388"/>
                <a:gd name="connsiteY33" fmla="*/ 45330 h 1205523"/>
                <a:gd name="connsiteX34" fmla="*/ 404248 w 1074388"/>
                <a:gd name="connsiteY34" fmla="*/ 52208 h 1205523"/>
                <a:gd name="connsiteX35" fmla="*/ 175118 w 1074388"/>
                <a:gd name="connsiteY35" fmla="*/ 308513 h 1205523"/>
                <a:gd name="connsiteX36" fmla="*/ 233641 w 1074388"/>
                <a:gd name="connsiteY36" fmla="*/ 264536 h 1205523"/>
                <a:gd name="connsiteX37" fmla="*/ 248526 w 1074388"/>
                <a:gd name="connsiteY37" fmla="*/ 254388 h 1205523"/>
                <a:gd name="connsiteX38" fmla="*/ 448565 w 1074388"/>
                <a:gd name="connsiteY38" fmla="*/ 149972 h 1205523"/>
                <a:gd name="connsiteX39" fmla="*/ 532345 w 1074388"/>
                <a:gd name="connsiteY39" fmla="*/ 19846 h 1205523"/>
                <a:gd name="connsiteX40" fmla="*/ 532233 w 1074388"/>
                <a:gd name="connsiteY40" fmla="*/ 19170 h 1205523"/>
                <a:gd name="connsiteX41" fmla="*/ 540464 w 1074388"/>
                <a:gd name="connsiteY41" fmla="*/ 52659 h 1205523"/>
                <a:gd name="connsiteX42" fmla="*/ 453412 w 1074388"/>
                <a:gd name="connsiteY42" fmla="*/ 165983 h 1205523"/>
                <a:gd name="connsiteX43" fmla="*/ 257322 w 1074388"/>
                <a:gd name="connsiteY43" fmla="*/ 268370 h 1205523"/>
                <a:gd name="connsiteX44" fmla="*/ 247029 w 1074388"/>
                <a:gd name="connsiteY44" fmla="*/ 275407 h 1205523"/>
                <a:gd name="connsiteX45" fmla="*/ 300846 w 1074388"/>
                <a:gd name="connsiteY45" fmla="*/ 288553 h 1205523"/>
                <a:gd name="connsiteX46" fmla="*/ 307048 w 1074388"/>
                <a:gd name="connsiteY46" fmla="*/ 286186 h 1205523"/>
                <a:gd name="connsiteX47" fmla="*/ 407067 w 1074388"/>
                <a:gd name="connsiteY47" fmla="*/ 264423 h 1205523"/>
                <a:gd name="connsiteX48" fmla="*/ 507087 w 1074388"/>
                <a:gd name="connsiteY48" fmla="*/ 286186 h 1205523"/>
                <a:gd name="connsiteX49" fmla="*/ 518249 w 1074388"/>
                <a:gd name="connsiteY49" fmla="*/ 290471 h 1205523"/>
                <a:gd name="connsiteX50" fmla="*/ 520506 w 1074388"/>
                <a:gd name="connsiteY50" fmla="*/ 302198 h 1205523"/>
                <a:gd name="connsiteX51" fmla="*/ 520731 w 1074388"/>
                <a:gd name="connsiteY51" fmla="*/ 303664 h 1205523"/>
                <a:gd name="connsiteX52" fmla="*/ 545426 w 1074388"/>
                <a:gd name="connsiteY52" fmla="*/ 299378 h 1205523"/>
                <a:gd name="connsiteX53" fmla="*/ 567414 w 1074388"/>
                <a:gd name="connsiteY53" fmla="*/ 302874 h 1205523"/>
                <a:gd name="connsiteX54" fmla="*/ 567527 w 1074388"/>
                <a:gd name="connsiteY54" fmla="*/ 302198 h 1205523"/>
                <a:gd name="connsiteX55" fmla="*/ 569782 w 1074388"/>
                <a:gd name="connsiteY55" fmla="*/ 290471 h 1205523"/>
                <a:gd name="connsiteX56" fmla="*/ 580946 w 1074388"/>
                <a:gd name="connsiteY56" fmla="*/ 286186 h 1205523"/>
                <a:gd name="connsiteX57" fmla="*/ 680964 w 1074388"/>
                <a:gd name="connsiteY57" fmla="*/ 264423 h 1205523"/>
                <a:gd name="connsiteX58" fmla="*/ 780983 w 1074388"/>
                <a:gd name="connsiteY58" fmla="*/ 286186 h 1205523"/>
                <a:gd name="connsiteX59" fmla="*/ 787186 w 1074388"/>
                <a:gd name="connsiteY59" fmla="*/ 288553 h 1205523"/>
                <a:gd name="connsiteX60" fmla="*/ 836480 w 1074388"/>
                <a:gd name="connsiteY60" fmla="*/ 275974 h 1205523"/>
                <a:gd name="connsiteX61" fmla="*/ 829810 w 1074388"/>
                <a:gd name="connsiteY61" fmla="*/ 271528 h 1205523"/>
                <a:gd name="connsiteX62" fmla="*/ 630109 w 1074388"/>
                <a:gd name="connsiteY62" fmla="*/ 169141 h 1205523"/>
                <a:gd name="connsiteX63" fmla="*/ 540464 w 1074388"/>
                <a:gd name="connsiteY63" fmla="*/ 52659 h 1205523"/>
                <a:gd name="connsiteX64" fmla="*/ 681190 w 1074388"/>
                <a:gd name="connsiteY64" fmla="*/ 284381 h 1205523"/>
                <a:gd name="connsiteX65" fmla="*/ 588275 w 1074388"/>
                <a:gd name="connsiteY65" fmla="*/ 304792 h 1205523"/>
                <a:gd name="connsiteX66" fmla="*/ 587485 w 1074388"/>
                <a:gd name="connsiteY66" fmla="*/ 305129 h 1205523"/>
                <a:gd name="connsiteX67" fmla="*/ 587260 w 1074388"/>
                <a:gd name="connsiteY67" fmla="*/ 306031 h 1205523"/>
                <a:gd name="connsiteX68" fmla="*/ 594251 w 1074388"/>
                <a:gd name="connsiteY68" fmla="*/ 384062 h 1205523"/>
                <a:gd name="connsiteX69" fmla="*/ 681078 w 1074388"/>
                <a:gd name="connsiteY69" fmla="*/ 439766 h 1205523"/>
                <a:gd name="connsiteX70" fmla="*/ 767903 w 1074388"/>
                <a:gd name="connsiteY70" fmla="*/ 384062 h 1205523"/>
                <a:gd name="connsiteX71" fmla="*/ 775120 w 1074388"/>
                <a:gd name="connsiteY71" fmla="*/ 306031 h 1205523"/>
                <a:gd name="connsiteX72" fmla="*/ 774895 w 1074388"/>
                <a:gd name="connsiteY72" fmla="*/ 305129 h 1205523"/>
                <a:gd name="connsiteX73" fmla="*/ 774105 w 1074388"/>
                <a:gd name="connsiteY73" fmla="*/ 304792 h 1205523"/>
                <a:gd name="connsiteX74" fmla="*/ 681190 w 1074388"/>
                <a:gd name="connsiteY74" fmla="*/ 284381 h 1205523"/>
                <a:gd name="connsiteX75" fmla="*/ 845676 w 1074388"/>
                <a:gd name="connsiteY75" fmla="*/ 294822 h 1205523"/>
                <a:gd name="connsiteX76" fmla="*/ 807821 w 1074388"/>
                <a:gd name="connsiteY76" fmla="*/ 304002 h 1205523"/>
                <a:gd name="connsiteX77" fmla="*/ 807821 w 1074388"/>
                <a:gd name="connsiteY77" fmla="*/ 322946 h 1205523"/>
                <a:gd name="connsiteX78" fmla="*/ 798574 w 1074388"/>
                <a:gd name="connsiteY78" fmla="*/ 332192 h 1205523"/>
                <a:gd name="connsiteX79" fmla="*/ 796657 w 1074388"/>
                <a:gd name="connsiteY79" fmla="*/ 332192 h 1205523"/>
                <a:gd name="connsiteX80" fmla="*/ 786396 w 1074388"/>
                <a:gd name="connsiteY80" fmla="*/ 390940 h 1205523"/>
                <a:gd name="connsiteX81" fmla="*/ 680964 w 1074388"/>
                <a:gd name="connsiteY81" fmla="*/ 459499 h 1205523"/>
                <a:gd name="connsiteX82" fmla="*/ 575533 w 1074388"/>
                <a:gd name="connsiteY82" fmla="*/ 390940 h 1205523"/>
                <a:gd name="connsiteX83" fmla="*/ 565496 w 1074388"/>
                <a:gd name="connsiteY83" fmla="*/ 322044 h 1205523"/>
                <a:gd name="connsiteX84" fmla="*/ 545426 w 1074388"/>
                <a:gd name="connsiteY84" fmla="*/ 318436 h 1205523"/>
                <a:gd name="connsiteX85" fmla="*/ 522535 w 1074388"/>
                <a:gd name="connsiteY85" fmla="*/ 322946 h 1205523"/>
                <a:gd name="connsiteX86" fmla="*/ 512499 w 1074388"/>
                <a:gd name="connsiteY86" fmla="*/ 390940 h 1205523"/>
                <a:gd name="connsiteX87" fmla="*/ 407067 w 1074388"/>
                <a:gd name="connsiteY87" fmla="*/ 459499 h 1205523"/>
                <a:gd name="connsiteX88" fmla="*/ 301635 w 1074388"/>
                <a:gd name="connsiteY88" fmla="*/ 390940 h 1205523"/>
                <a:gd name="connsiteX89" fmla="*/ 291374 w 1074388"/>
                <a:gd name="connsiteY89" fmla="*/ 332192 h 1205523"/>
                <a:gd name="connsiteX90" fmla="*/ 289457 w 1074388"/>
                <a:gd name="connsiteY90" fmla="*/ 332192 h 1205523"/>
                <a:gd name="connsiteX91" fmla="*/ 280211 w 1074388"/>
                <a:gd name="connsiteY91" fmla="*/ 322946 h 1205523"/>
                <a:gd name="connsiteX92" fmla="*/ 280211 w 1074388"/>
                <a:gd name="connsiteY92" fmla="*/ 304002 h 1205523"/>
                <a:gd name="connsiteX93" fmla="*/ 244772 w 1074388"/>
                <a:gd name="connsiteY93" fmla="*/ 295408 h 1205523"/>
                <a:gd name="connsiteX94" fmla="*/ 242775 w 1074388"/>
                <a:gd name="connsiteY94" fmla="*/ 321368 h 1205523"/>
                <a:gd name="connsiteX95" fmla="*/ 242775 w 1074388"/>
                <a:gd name="connsiteY95" fmla="*/ 429843 h 1205523"/>
                <a:gd name="connsiteX96" fmla="*/ 427365 w 1074388"/>
                <a:gd name="connsiteY96" fmla="*/ 708249 h 1205523"/>
                <a:gd name="connsiteX97" fmla="*/ 437513 w 1074388"/>
                <a:gd name="connsiteY97" fmla="*/ 712196 h 1205523"/>
                <a:gd name="connsiteX98" fmla="*/ 657398 w 1074388"/>
                <a:gd name="connsiteY98" fmla="*/ 710392 h 1205523"/>
                <a:gd name="connsiteX99" fmla="*/ 666193 w 1074388"/>
                <a:gd name="connsiteY99" fmla="*/ 706896 h 1205523"/>
                <a:gd name="connsiteX100" fmla="*/ 847625 w 1074388"/>
                <a:gd name="connsiteY100" fmla="*/ 429843 h 1205523"/>
                <a:gd name="connsiteX101" fmla="*/ 847625 w 1074388"/>
                <a:gd name="connsiteY101" fmla="*/ 321368 h 1205523"/>
                <a:gd name="connsiteX102" fmla="*/ 845676 w 1074388"/>
                <a:gd name="connsiteY102" fmla="*/ 294822 h 1205523"/>
                <a:gd name="connsiteX103" fmla="*/ 868148 w 1074388"/>
                <a:gd name="connsiteY103" fmla="*/ 311107 h 1205523"/>
                <a:gd name="connsiteX104" fmla="*/ 868148 w 1074388"/>
                <a:gd name="connsiteY104" fmla="*/ 321368 h 1205523"/>
                <a:gd name="connsiteX105" fmla="*/ 868148 w 1074388"/>
                <a:gd name="connsiteY105" fmla="*/ 429843 h 1205523"/>
                <a:gd name="connsiteX106" fmla="*/ 868148 w 1074388"/>
                <a:gd name="connsiteY106" fmla="*/ 431760 h 1205523"/>
                <a:gd name="connsiteX107" fmla="*/ 919229 w 1074388"/>
                <a:gd name="connsiteY107" fmla="*/ 371434 h 1205523"/>
                <a:gd name="connsiteX108" fmla="*/ 868148 w 1074388"/>
                <a:gd name="connsiteY108" fmla="*/ 311107 h 1205523"/>
                <a:gd name="connsiteX109" fmla="*/ 935354 w 1074388"/>
                <a:gd name="connsiteY109" fmla="*/ 396805 h 1205523"/>
                <a:gd name="connsiteX110" fmla="*/ 867246 w 1074388"/>
                <a:gd name="connsiteY110" fmla="*/ 452395 h 1205523"/>
                <a:gd name="connsiteX111" fmla="*/ 671381 w 1074388"/>
                <a:gd name="connsiteY111" fmla="*/ 727080 h 1205523"/>
                <a:gd name="connsiteX112" fmla="*/ 671381 w 1074388"/>
                <a:gd name="connsiteY112" fmla="*/ 794398 h 1205523"/>
                <a:gd name="connsiteX113" fmla="*/ 737119 w 1074388"/>
                <a:gd name="connsiteY113" fmla="*/ 794398 h 1205523"/>
                <a:gd name="connsiteX114" fmla="*/ 841875 w 1074388"/>
                <a:gd name="connsiteY114" fmla="*/ 811086 h 1205523"/>
                <a:gd name="connsiteX115" fmla="*/ 935354 w 1074388"/>
                <a:gd name="connsiteY115" fmla="*/ 396805 h 1205523"/>
                <a:gd name="connsiteX116" fmla="*/ 407406 w 1074388"/>
                <a:gd name="connsiteY116" fmla="*/ 284381 h 1205523"/>
                <a:gd name="connsiteX117" fmla="*/ 314491 w 1074388"/>
                <a:gd name="connsiteY117" fmla="*/ 304792 h 1205523"/>
                <a:gd name="connsiteX118" fmla="*/ 313701 w 1074388"/>
                <a:gd name="connsiteY118" fmla="*/ 305129 h 1205523"/>
                <a:gd name="connsiteX119" fmla="*/ 313475 w 1074388"/>
                <a:gd name="connsiteY119" fmla="*/ 306031 h 1205523"/>
                <a:gd name="connsiteX120" fmla="*/ 320467 w 1074388"/>
                <a:gd name="connsiteY120" fmla="*/ 384062 h 1205523"/>
                <a:gd name="connsiteX121" fmla="*/ 407292 w 1074388"/>
                <a:gd name="connsiteY121" fmla="*/ 439766 h 1205523"/>
                <a:gd name="connsiteX122" fmla="*/ 494119 w 1074388"/>
                <a:gd name="connsiteY122" fmla="*/ 384062 h 1205523"/>
                <a:gd name="connsiteX123" fmla="*/ 501336 w 1074388"/>
                <a:gd name="connsiteY123" fmla="*/ 306031 h 1205523"/>
                <a:gd name="connsiteX124" fmla="*/ 501110 w 1074388"/>
                <a:gd name="connsiteY124" fmla="*/ 305129 h 1205523"/>
                <a:gd name="connsiteX125" fmla="*/ 500321 w 1074388"/>
                <a:gd name="connsiteY125" fmla="*/ 304792 h 1205523"/>
                <a:gd name="connsiteX126" fmla="*/ 407406 w 1074388"/>
                <a:gd name="connsiteY126" fmla="*/ 284381 h 1205523"/>
                <a:gd name="connsiteX127" fmla="*/ 222477 w 1074388"/>
                <a:gd name="connsiteY127" fmla="*/ 311107 h 1205523"/>
                <a:gd name="connsiteX128" fmla="*/ 171397 w 1074388"/>
                <a:gd name="connsiteY128" fmla="*/ 371434 h 1205523"/>
                <a:gd name="connsiteX129" fmla="*/ 222477 w 1074388"/>
                <a:gd name="connsiteY129" fmla="*/ 431760 h 1205523"/>
                <a:gd name="connsiteX130" fmla="*/ 222477 w 1074388"/>
                <a:gd name="connsiteY130" fmla="*/ 429843 h 1205523"/>
                <a:gd name="connsiteX131" fmla="*/ 222477 w 1074388"/>
                <a:gd name="connsiteY131" fmla="*/ 321368 h 1205523"/>
                <a:gd name="connsiteX132" fmla="*/ 222477 w 1074388"/>
                <a:gd name="connsiteY132" fmla="*/ 311107 h 1205523"/>
                <a:gd name="connsiteX133" fmla="*/ 155498 w 1074388"/>
                <a:gd name="connsiteY133" fmla="*/ 397368 h 1205523"/>
                <a:gd name="connsiteX134" fmla="*/ 245932 w 1074388"/>
                <a:gd name="connsiteY134" fmla="*/ 807027 h 1205523"/>
                <a:gd name="connsiteX135" fmla="*/ 337269 w 1074388"/>
                <a:gd name="connsiteY135" fmla="*/ 794398 h 1205523"/>
                <a:gd name="connsiteX136" fmla="*/ 423643 w 1074388"/>
                <a:gd name="connsiteY136" fmla="*/ 794398 h 1205523"/>
                <a:gd name="connsiteX137" fmla="*/ 423643 w 1074388"/>
                <a:gd name="connsiteY137" fmla="*/ 728772 h 1205523"/>
                <a:gd name="connsiteX138" fmla="*/ 223379 w 1074388"/>
                <a:gd name="connsiteY138" fmla="*/ 452395 h 1205523"/>
                <a:gd name="connsiteX139" fmla="*/ 155498 w 1074388"/>
                <a:gd name="connsiteY139" fmla="*/ 397368 h 1205523"/>
                <a:gd name="connsiteX140" fmla="*/ 651084 w 1074388"/>
                <a:gd name="connsiteY140" fmla="*/ 734748 h 1205523"/>
                <a:gd name="connsiteX141" fmla="*/ 545313 w 1074388"/>
                <a:gd name="connsiteY141" fmla="*/ 752677 h 1205523"/>
                <a:gd name="connsiteX142" fmla="*/ 521971 w 1074388"/>
                <a:gd name="connsiteY142" fmla="*/ 751775 h 1205523"/>
                <a:gd name="connsiteX143" fmla="*/ 520844 w 1074388"/>
                <a:gd name="connsiteY143" fmla="*/ 751662 h 1205523"/>
                <a:gd name="connsiteX144" fmla="*/ 444054 w 1074388"/>
                <a:gd name="connsiteY144" fmla="*/ 736327 h 1205523"/>
                <a:gd name="connsiteX145" fmla="*/ 444054 w 1074388"/>
                <a:gd name="connsiteY145" fmla="*/ 798571 h 1205523"/>
                <a:gd name="connsiteX146" fmla="*/ 444279 w 1074388"/>
                <a:gd name="connsiteY146" fmla="*/ 804096 h 1205523"/>
                <a:gd name="connsiteX147" fmla="*/ 447211 w 1074388"/>
                <a:gd name="connsiteY147" fmla="*/ 824280 h 1205523"/>
                <a:gd name="connsiteX148" fmla="*/ 449918 w 1074388"/>
                <a:gd name="connsiteY148" fmla="*/ 833414 h 1205523"/>
                <a:gd name="connsiteX149" fmla="*/ 450369 w 1074388"/>
                <a:gd name="connsiteY149" fmla="*/ 834428 h 1205523"/>
                <a:gd name="connsiteX150" fmla="*/ 453526 w 1074388"/>
                <a:gd name="connsiteY150" fmla="*/ 842096 h 1205523"/>
                <a:gd name="connsiteX151" fmla="*/ 454653 w 1074388"/>
                <a:gd name="connsiteY151" fmla="*/ 844351 h 1205523"/>
                <a:gd name="connsiteX152" fmla="*/ 457810 w 1074388"/>
                <a:gd name="connsiteY152" fmla="*/ 850441 h 1205523"/>
                <a:gd name="connsiteX153" fmla="*/ 459953 w 1074388"/>
                <a:gd name="connsiteY153" fmla="*/ 853935 h 1205523"/>
                <a:gd name="connsiteX154" fmla="*/ 462884 w 1074388"/>
                <a:gd name="connsiteY154" fmla="*/ 858446 h 1205523"/>
                <a:gd name="connsiteX155" fmla="*/ 466155 w 1074388"/>
                <a:gd name="connsiteY155" fmla="*/ 862844 h 1205523"/>
                <a:gd name="connsiteX156" fmla="*/ 468635 w 1074388"/>
                <a:gd name="connsiteY156" fmla="*/ 866001 h 1205523"/>
                <a:gd name="connsiteX157" fmla="*/ 473146 w 1074388"/>
                <a:gd name="connsiteY157" fmla="*/ 870963 h 1205523"/>
                <a:gd name="connsiteX158" fmla="*/ 475062 w 1074388"/>
                <a:gd name="connsiteY158" fmla="*/ 872993 h 1205523"/>
                <a:gd name="connsiteX159" fmla="*/ 480701 w 1074388"/>
                <a:gd name="connsiteY159" fmla="*/ 878179 h 1205523"/>
                <a:gd name="connsiteX160" fmla="*/ 482167 w 1074388"/>
                <a:gd name="connsiteY160" fmla="*/ 879532 h 1205523"/>
                <a:gd name="connsiteX161" fmla="*/ 488820 w 1074388"/>
                <a:gd name="connsiteY161" fmla="*/ 884606 h 1205523"/>
                <a:gd name="connsiteX162" fmla="*/ 489947 w 1074388"/>
                <a:gd name="connsiteY162" fmla="*/ 885396 h 1205523"/>
                <a:gd name="connsiteX163" fmla="*/ 497502 w 1074388"/>
                <a:gd name="connsiteY163" fmla="*/ 889906 h 1205523"/>
                <a:gd name="connsiteX164" fmla="*/ 498517 w 1074388"/>
                <a:gd name="connsiteY164" fmla="*/ 890470 h 1205523"/>
                <a:gd name="connsiteX165" fmla="*/ 506411 w 1074388"/>
                <a:gd name="connsiteY165" fmla="*/ 894192 h 1205523"/>
                <a:gd name="connsiteX166" fmla="*/ 507538 w 1074388"/>
                <a:gd name="connsiteY166" fmla="*/ 894642 h 1205523"/>
                <a:gd name="connsiteX167" fmla="*/ 515544 w 1074388"/>
                <a:gd name="connsiteY167" fmla="*/ 897574 h 1205523"/>
                <a:gd name="connsiteX168" fmla="*/ 517010 w 1074388"/>
                <a:gd name="connsiteY168" fmla="*/ 898025 h 1205523"/>
                <a:gd name="connsiteX169" fmla="*/ 524904 w 1074388"/>
                <a:gd name="connsiteY169" fmla="*/ 900055 h 1205523"/>
                <a:gd name="connsiteX170" fmla="*/ 526820 w 1074388"/>
                <a:gd name="connsiteY170" fmla="*/ 900619 h 1205523"/>
                <a:gd name="connsiteX171" fmla="*/ 534826 w 1074388"/>
                <a:gd name="connsiteY171" fmla="*/ 901860 h 1205523"/>
                <a:gd name="connsiteX172" fmla="*/ 537082 w 1074388"/>
                <a:gd name="connsiteY172" fmla="*/ 902197 h 1205523"/>
                <a:gd name="connsiteX173" fmla="*/ 547568 w 1074388"/>
                <a:gd name="connsiteY173" fmla="*/ 902762 h 1205523"/>
                <a:gd name="connsiteX174" fmla="*/ 558055 w 1074388"/>
                <a:gd name="connsiteY174" fmla="*/ 902197 h 1205523"/>
                <a:gd name="connsiteX175" fmla="*/ 560310 w 1074388"/>
                <a:gd name="connsiteY175" fmla="*/ 901860 h 1205523"/>
                <a:gd name="connsiteX176" fmla="*/ 568316 w 1074388"/>
                <a:gd name="connsiteY176" fmla="*/ 900619 h 1205523"/>
                <a:gd name="connsiteX177" fmla="*/ 570233 w 1074388"/>
                <a:gd name="connsiteY177" fmla="*/ 900055 h 1205523"/>
                <a:gd name="connsiteX178" fmla="*/ 578127 w 1074388"/>
                <a:gd name="connsiteY178" fmla="*/ 898025 h 1205523"/>
                <a:gd name="connsiteX179" fmla="*/ 579592 w 1074388"/>
                <a:gd name="connsiteY179" fmla="*/ 897574 h 1205523"/>
                <a:gd name="connsiteX180" fmla="*/ 587599 w 1074388"/>
                <a:gd name="connsiteY180" fmla="*/ 894642 h 1205523"/>
                <a:gd name="connsiteX181" fmla="*/ 588726 w 1074388"/>
                <a:gd name="connsiteY181" fmla="*/ 894192 h 1205523"/>
                <a:gd name="connsiteX182" fmla="*/ 596620 w 1074388"/>
                <a:gd name="connsiteY182" fmla="*/ 890470 h 1205523"/>
                <a:gd name="connsiteX183" fmla="*/ 597634 w 1074388"/>
                <a:gd name="connsiteY183" fmla="*/ 889906 h 1205523"/>
                <a:gd name="connsiteX184" fmla="*/ 605189 w 1074388"/>
                <a:gd name="connsiteY184" fmla="*/ 885396 h 1205523"/>
                <a:gd name="connsiteX185" fmla="*/ 606316 w 1074388"/>
                <a:gd name="connsiteY185" fmla="*/ 884606 h 1205523"/>
                <a:gd name="connsiteX186" fmla="*/ 612970 w 1074388"/>
                <a:gd name="connsiteY186" fmla="*/ 879532 h 1205523"/>
                <a:gd name="connsiteX187" fmla="*/ 614435 w 1074388"/>
                <a:gd name="connsiteY187" fmla="*/ 878179 h 1205523"/>
                <a:gd name="connsiteX188" fmla="*/ 620074 w 1074388"/>
                <a:gd name="connsiteY188" fmla="*/ 872993 h 1205523"/>
                <a:gd name="connsiteX189" fmla="*/ 621991 w 1074388"/>
                <a:gd name="connsiteY189" fmla="*/ 870963 h 1205523"/>
                <a:gd name="connsiteX190" fmla="*/ 626501 w 1074388"/>
                <a:gd name="connsiteY190" fmla="*/ 866001 h 1205523"/>
                <a:gd name="connsiteX191" fmla="*/ 628982 w 1074388"/>
                <a:gd name="connsiteY191" fmla="*/ 862844 h 1205523"/>
                <a:gd name="connsiteX192" fmla="*/ 632252 w 1074388"/>
                <a:gd name="connsiteY192" fmla="*/ 858446 h 1205523"/>
                <a:gd name="connsiteX193" fmla="*/ 635183 w 1074388"/>
                <a:gd name="connsiteY193" fmla="*/ 853935 h 1205523"/>
                <a:gd name="connsiteX194" fmla="*/ 637326 w 1074388"/>
                <a:gd name="connsiteY194" fmla="*/ 850441 h 1205523"/>
                <a:gd name="connsiteX195" fmla="*/ 640483 w 1074388"/>
                <a:gd name="connsiteY195" fmla="*/ 844351 h 1205523"/>
                <a:gd name="connsiteX196" fmla="*/ 641612 w 1074388"/>
                <a:gd name="connsiteY196" fmla="*/ 842096 h 1205523"/>
                <a:gd name="connsiteX197" fmla="*/ 644769 w 1074388"/>
                <a:gd name="connsiteY197" fmla="*/ 834428 h 1205523"/>
                <a:gd name="connsiteX198" fmla="*/ 645220 w 1074388"/>
                <a:gd name="connsiteY198" fmla="*/ 833414 h 1205523"/>
                <a:gd name="connsiteX199" fmla="*/ 647926 w 1074388"/>
                <a:gd name="connsiteY199" fmla="*/ 824280 h 1205523"/>
                <a:gd name="connsiteX200" fmla="*/ 650857 w 1074388"/>
                <a:gd name="connsiteY200" fmla="*/ 804096 h 1205523"/>
                <a:gd name="connsiteX201" fmla="*/ 651084 w 1074388"/>
                <a:gd name="connsiteY201" fmla="*/ 798571 h 1205523"/>
                <a:gd name="connsiteX202" fmla="*/ 651084 w 1074388"/>
                <a:gd name="connsiteY202" fmla="*/ 734748 h 1205523"/>
                <a:gd name="connsiteX203" fmla="*/ 337381 w 1074388"/>
                <a:gd name="connsiteY203" fmla="*/ 814582 h 1205523"/>
                <a:gd name="connsiteX204" fmla="*/ 20297 w 1074388"/>
                <a:gd name="connsiteY204" fmla="*/ 1131665 h 1205523"/>
                <a:gd name="connsiteX205" fmla="*/ 20297 w 1074388"/>
                <a:gd name="connsiteY205" fmla="*/ 1185226 h 1205523"/>
                <a:gd name="connsiteX206" fmla="*/ 1054091 w 1074388"/>
                <a:gd name="connsiteY206" fmla="*/ 1185226 h 1205523"/>
                <a:gd name="connsiteX207" fmla="*/ 1054430 w 1074388"/>
                <a:gd name="connsiteY207" fmla="*/ 1185226 h 1205523"/>
                <a:gd name="connsiteX208" fmla="*/ 1054542 w 1074388"/>
                <a:gd name="connsiteY208" fmla="*/ 1185226 h 1205523"/>
                <a:gd name="connsiteX209" fmla="*/ 1054542 w 1074388"/>
                <a:gd name="connsiteY209" fmla="*/ 1131665 h 1205523"/>
                <a:gd name="connsiteX210" fmla="*/ 737458 w 1074388"/>
                <a:gd name="connsiteY210" fmla="*/ 814582 h 1205523"/>
                <a:gd name="connsiteX211" fmla="*/ 670703 w 1074388"/>
                <a:gd name="connsiteY211" fmla="*/ 814582 h 1205523"/>
                <a:gd name="connsiteX212" fmla="*/ 657623 w 1074388"/>
                <a:gd name="connsiteY212" fmla="*/ 856529 h 1205523"/>
                <a:gd name="connsiteX213" fmla="*/ 657172 w 1074388"/>
                <a:gd name="connsiteY213" fmla="*/ 857544 h 1205523"/>
                <a:gd name="connsiteX214" fmla="*/ 654466 w 1074388"/>
                <a:gd name="connsiteY214" fmla="*/ 862168 h 1205523"/>
                <a:gd name="connsiteX215" fmla="*/ 651084 w 1074388"/>
                <a:gd name="connsiteY215" fmla="*/ 867693 h 1205523"/>
                <a:gd name="connsiteX216" fmla="*/ 648941 w 1074388"/>
                <a:gd name="connsiteY216" fmla="*/ 870624 h 1205523"/>
                <a:gd name="connsiteX217" fmla="*/ 643979 w 1074388"/>
                <a:gd name="connsiteY217" fmla="*/ 877165 h 1205523"/>
                <a:gd name="connsiteX218" fmla="*/ 642175 w 1074388"/>
                <a:gd name="connsiteY218" fmla="*/ 879307 h 1205523"/>
                <a:gd name="connsiteX219" fmla="*/ 636085 w 1074388"/>
                <a:gd name="connsiteY219" fmla="*/ 885959 h 1205523"/>
                <a:gd name="connsiteX220" fmla="*/ 634395 w 1074388"/>
                <a:gd name="connsiteY220" fmla="*/ 887651 h 1205523"/>
                <a:gd name="connsiteX221" fmla="*/ 627516 w 1074388"/>
                <a:gd name="connsiteY221" fmla="*/ 893966 h 1205523"/>
                <a:gd name="connsiteX222" fmla="*/ 625711 w 1074388"/>
                <a:gd name="connsiteY222" fmla="*/ 895431 h 1205523"/>
                <a:gd name="connsiteX223" fmla="*/ 618157 w 1074388"/>
                <a:gd name="connsiteY223" fmla="*/ 900957 h 1205523"/>
                <a:gd name="connsiteX224" fmla="*/ 616127 w 1074388"/>
                <a:gd name="connsiteY224" fmla="*/ 902309 h 1205523"/>
                <a:gd name="connsiteX225" fmla="*/ 608234 w 1074388"/>
                <a:gd name="connsiteY225" fmla="*/ 907046 h 1205523"/>
                <a:gd name="connsiteX226" fmla="*/ 605865 w 1074388"/>
                <a:gd name="connsiteY226" fmla="*/ 908399 h 1205523"/>
                <a:gd name="connsiteX227" fmla="*/ 597860 w 1074388"/>
                <a:gd name="connsiteY227" fmla="*/ 912233 h 1205523"/>
                <a:gd name="connsiteX228" fmla="*/ 595154 w 1074388"/>
                <a:gd name="connsiteY228" fmla="*/ 913473 h 1205523"/>
                <a:gd name="connsiteX229" fmla="*/ 587035 w 1074388"/>
                <a:gd name="connsiteY229" fmla="*/ 916405 h 1205523"/>
                <a:gd name="connsiteX230" fmla="*/ 583878 w 1074388"/>
                <a:gd name="connsiteY230" fmla="*/ 917420 h 1205523"/>
                <a:gd name="connsiteX231" fmla="*/ 575645 w 1074388"/>
                <a:gd name="connsiteY231" fmla="*/ 919563 h 1205523"/>
                <a:gd name="connsiteX232" fmla="*/ 572151 w 1074388"/>
                <a:gd name="connsiteY232" fmla="*/ 920352 h 1205523"/>
                <a:gd name="connsiteX233" fmla="*/ 563467 w 1074388"/>
                <a:gd name="connsiteY233" fmla="*/ 921705 h 1205523"/>
                <a:gd name="connsiteX234" fmla="*/ 560085 w 1074388"/>
                <a:gd name="connsiteY234" fmla="*/ 922156 h 1205523"/>
                <a:gd name="connsiteX235" fmla="*/ 547794 w 1074388"/>
                <a:gd name="connsiteY235" fmla="*/ 922720 h 1205523"/>
                <a:gd name="connsiteX236" fmla="*/ 535502 w 1074388"/>
                <a:gd name="connsiteY236" fmla="*/ 922156 h 1205523"/>
                <a:gd name="connsiteX237" fmla="*/ 532120 w 1074388"/>
                <a:gd name="connsiteY237" fmla="*/ 921705 h 1205523"/>
                <a:gd name="connsiteX238" fmla="*/ 523437 w 1074388"/>
                <a:gd name="connsiteY238" fmla="*/ 920352 h 1205523"/>
                <a:gd name="connsiteX239" fmla="*/ 519942 w 1074388"/>
                <a:gd name="connsiteY239" fmla="*/ 919563 h 1205523"/>
                <a:gd name="connsiteX240" fmla="*/ 511711 w 1074388"/>
                <a:gd name="connsiteY240" fmla="*/ 917420 h 1205523"/>
                <a:gd name="connsiteX241" fmla="*/ 508553 w 1074388"/>
                <a:gd name="connsiteY241" fmla="*/ 916405 h 1205523"/>
                <a:gd name="connsiteX242" fmla="*/ 500435 w 1074388"/>
                <a:gd name="connsiteY242" fmla="*/ 913473 h 1205523"/>
                <a:gd name="connsiteX243" fmla="*/ 497728 w 1074388"/>
                <a:gd name="connsiteY243" fmla="*/ 912233 h 1205523"/>
                <a:gd name="connsiteX244" fmla="*/ 489722 w 1074388"/>
                <a:gd name="connsiteY244" fmla="*/ 908399 h 1205523"/>
                <a:gd name="connsiteX245" fmla="*/ 487354 w 1074388"/>
                <a:gd name="connsiteY245" fmla="*/ 907046 h 1205523"/>
                <a:gd name="connsiteX246" fmla="*/ 479460 w 1074388"/>
                <a:gd name="connsiteY246" fmla="*/ 902309 h 1205523"/>
                <a:gd name="connsiteX247" fmla="*/ 477431 w 1074388"/>
                <a:gd name="connsiteY247" fmla="*/ 900957 h 1205523"/>
                <a:gd name="connsiteX248" fmla="*/ 469876 w 1074388"/>
                <a:gd name="connsiteY248" fmla="*/ 895431 h 1205523"/>
                <a:gd name="connsiteX249" fmla="*/ 468072 w 1074388"/>
                <a:gd name="connsiteY249" fmla="*/ 893966 h 1205523"/>
                <a:gd name="connsiteX250" fmla="*/ 461194 w 1074388"/>
                <a:gd name="connsiteY250" fmla="*/ 887651 h 1205523"/>
                <a:gd name="connsiteX251" fmla="*/ 459502 w 1074388"/>
                <a:gd name="connsiteY251" fmla="*/ 885959 h 1205523"/>
                <a:gd name="connsiteX252" fmla="*/ 453412 w 1074388"/>
                <a:gd name="connsiteY252" fmla="*/ 879307 h 1205523"/>
                <a:gd name="connsiteX253" fmla="*/ 451608 w 1074388"/>
                <a:gd name="connsiteY253" fmla="*/ 877165 h 1205523"/>
                <a:gd name="connsiteX254" fmla="*/ 446647 w 1074388"/>
                <a:gd name="connsiteY254" fmla="*/ 870624 h 1205523"/>
                <a:gd name="connsiteX255" fmla="*/ 444504 w 1074388"/>
                <a:gd name="connsiteY255" fmla="*/ 867693 h 1205523"/>
                <a:gd name="connsiteX256" fmla="*/ 441122 w 1074388"/>
                <a:gd name="connsiteY256" fmla="*/ 862168 h 1205523"/>
                <a:gd name="connsiteX257" fmla="*/ 438415 w 1074388"/>
                <a:gd name="connsiteY257" fmla="*/ 857544 h 1205523"/>
                <a:gd name="connsiteX258" fmla="*/ 437852 w 1074388"/>
                <a:gd name="connsiteY258" fmla="*/ 856529 h 1205523"/>
                <a:gd name="connsiteX259" fmla="*/ 424772 w 1074388"/>
                <a:gd name="connsiteY259" fmla="*/ 814582 h 1205523"/>
                <a:gd name="connsiteX260" fmla="*/ 337381 w 1074388"/>
                <a:gd name="connsiteY260" fmla="*/ 814582 h 120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</a:cxnLst>
              <a:rect l="l" t="t" r="r" b="b"/>
              <a:pathLst>
                <a:path w="1074388" h="1205523">
                  <a:moveTo>
                    <a:pt x="545313" y="0"/>
                  </a:moveTo>
                  <a:cubicBezTo>
                    <a:pt x="589064" y="0"/>
                    <a:pt x="630673" y="9584"/>
                    <a:pt x="668787" y="25484"/>
                  </a:cubicBezTo>
                  <a:cubicBezTo>
                    <a:pt x="669125" y="25597"/>
                    <a:pt x="673410" y="27401"/>
                    <a:pt x="680739" y="30783"/>
                  </a:cubicBezTo>
                  <a:cubicBezTo>
                    <a:pt x="680852" y="30783"/>
                    <a:pt x="680965" y="30897"/>
                    <a:pt x="681077" y="30897"/>
                  </a:cubicBezTo>
                  <a:cubicBezTo>
                    <a:pt x="728099" y="52998"/>
                    <a:pt x="897691" y="145686"/>
                    <a:pt x="945502" y="350572"/>
                  </a:cubicBezTo>
                  <a:cubicBezTo>
                    <a:pt x="991058" y="612290"/>
                    <a:pt x="886754" y="777597"/>
                    <a:pt x="858225" y="816950"/>
                  </a:cubicBezTo>
                  <a:cubicBezTo>
                    <a:pt x="984518" y="865776"/>
                    <a:pt x="1074388" y="988346"/>
                    <a:pt x="1074388" y="1131665"/>
                  </a:cubicBezTo>
                  <a:lnTo>
                    <a:pt x="1074388" y="1205523"/>
                  </a:lnTo>
                  <a:lnTo>
                    <a:pt x="0" y="1205523"/>
                  </a:lnTo>
                  <a:lnTo>
                    <a:pt x="0" y="1131665"/>
                  </a:lnTo>
                  <a:cubicBezTo>
                    <a:pt x="0" y="983498"/>
                    <a:pt x="96185" y="857319"/>
                    <a:pt x="229357" y="812215"/>
                  </a:cubicBezTo>
                  <a:cubicBezTo>
                    <a:pt x="196880" y="765531"/>
                    <a:pt x="101485" y="602819"/>
                    <a:pt x="145462" y="350572"/>
                  </a:cubicBezTo>
                  <a:cubicBezTo>
                    <a:pt x="193159" y="145574"/>
                    <a:pt x="362978" y="52884"/>
                    <a:pt x="410112" y="30897"/>
                  </a:cubicBezTo>
                  <a:cubicBezTo>
                    <a:pt x="410112" y="30897"/>
                    <a:pt x="410226" y="30783"/>
                    <a:pt x="410338" y="30783"/>
                  </a:cubicBezTo>
                  <a:cubicBezTo>
                    <a:pt x="417555" y="27289"/>
                    <a:pt x="421839" y="25597"/>
                    <a:pt x="422178" y="25484"/>
                  </a:cubicBezTo>
                  <a:lnTo>
                    <a:pt x="422178" y="25597"/>
                  </a:lnTo>
                  <a:cubicBezTo>
                    <a:pt x="460066" y="9810"/>
                    <a:pt x="502013" y="0"/>
                    <a:pt x="545313" y="0"/>
                  </a:cubicBezTo>
                  <a:close/>
                  <a:moveTo>
                    <a:pt x="549147" y="18944"/>
                  </a:moveTo>
                  <a:cubicBezTo>
                    <a:pt x="549034" y="19056"/>
                    <a:pt x="549034" y="19170"/>
                    <a:pt x="549034" y="19282"/>
                  </a:cubicBezTo>
                  <a:cubicBezTo>
                    <a:pt x="555124" y="48374"/>
                    <a:pt x="577676" y="134974"/>
                    <a:pt x="635183" y="153242"/>
                  </a:cubicBezTo>
                  <a:cubicBezTo>
                    <a:pt x="726408" y="182333"/>
                    <a:pt x="788765" y="224055"/>
                    <a:pt x="838943" y="257657"/>
                  </a:cubicBezTo>
                  <a:lnTo>
                    <a:pt x="854054" y="267807"/>
                  </a:lnTo>
                  <a:lnTo>
                    <a:pt x="857884" y="270513"/>
                  </a:lnTo>
                  <a:lnTo>
                    <a:pt x="857887" y="270512"/>
                  </a:lnTo>
                  <a:lnTo>
                    <a:pt x="857888" y="270516"/>
                  </a:lnTo>
                  <a:lnTo>
                    <a:pt x="890743" y="293727"/>
                  </a:lnTo>
                  <a:cubicBezTo>
                    <a:pt x="901441" y="301776"/>
                    <a:pt x="910547" y="309077"/>
                    <a:pt x="917876" y="315166"/>
                  </a:cubicBezTo>
                  <a:cubicBezTo>
                    <a:pt x="863526" y="152565"/>
                    <a:pt x="729001" y="73069"/>
                    <a:pt x="680626" y="49164"/>
                  </a:cubicBezTo>
                  <a:cubicBezTo>
                    <a:pt x="675777" y="46683"/>
                    <a:pt x="670816" y="44428"/>
                    <a:pt x="665854" y="42285"/>
                  </a:cubicBezTo>
                  <a:cubicBezTo>
                    <a:pt x="665629" y="42173"/>
                    <a:pt x="665403" y="42059"/>
                    <a:pt x="665291" y="41947"/>
                  </a:cubicBezTo>
                  <a:cubicBezTo>
                    <a:pt x="629546" y="26838"/>
                    <a:pt x="590305" y="19395"/>
                    <a:pt x="549147" y="18944"/>
                  </a:cubicBezTo>
                  <a:close/>
                  <a:moveTo>
                    <a:pt x="532233" y="19170"/>
                  </a:moveTo>
                  <a:cubicBezTo>
                    <a:pt x="492653" y="20635"/>
                    <a:pt x="454992" y="28979"/>
                    <a:pt x="420712" y="44202"/>
                  </a:cubicBezTo>
                  <a:cubicBezTo>
                    <a:pt x="419923" y="44653"/>
                    <a:pt x="419247" y="44879"/>
                    <a:pt x="418345" y="45330"/>
                  </a:cubicBezTo>
                  <a:cubicBezTo>
                    <a:pt x="413608" y="47472"/>
                    <a:pt x="408871" y="49727"/>
                    <a:pt x="404248" y="52208"/>
                  </a:cubicBezTo>
                  <a:cubicBezTo>
                    <a:pt x="352266" y="78932"/>
                    <a:pt x="228792" y="156511"/>
                    <a:pt x="175118" y="308513"/>
                  </a:cubicBezTo>
                  <a:cubicBezTo>
                    <a:pt x="189326" y="296561"/>
                    <a:pt x="209285" y="280999"/>
                    <a:pt x="233641" y="264536"/>
                  </a:cubicBezTo>
                  <a:lnTo>
                    <a:pt x="248526" y="254388"/>
                  </a:lnTo>
                  <a:cubicBezTo>
                    <a:pt x="297802" y="220786"/>
                    <a:pt x="359032" y="179064"/>
                    <a:pt x="448565" y="149972"/>
                  </a:cubicBezTo>
                  <a:cubicBezTo>
                    <a:pt x="502802" y="132381"/>
                    <a:pt x="525355" y="51982"/>
                    <a:pt x="532345" y="19846"/>
                  </a:cubicBezTo>
                  <a:cubicBezTo>
                    <a:pt x="532345" y="19621"/>
                    <a:pt x="532233" y="19395"/>
                    <a:pt x="532233" y="19170"/>
                  </a:cubicBezTo>
                  <a:close/>
                  <a:moveTo>
                    <a:pt x="540464" y="52659"/>
                  </a:moveTo>
                  <a:cubicBezTo>
                    <a:pt x="528061" y="93366"/>
                    <a:pt x="502464" y="150084"/>
                    <a:pt x="453412" y="165983"/>
                  </a:cubicBezTo>
                  <a:cubicBezTo>
                    <a:pt x="365910" y="194287"/>
                    <a:pt x="305696" y="235331"/>
                    <a:pt x="257322" y="268370"/>
                  </a:cubicBezTo>
                  <a:lnTo>
                    <a:pt x="247029" y="275407"/>
                  </a:lnTo>
                  <a:lnTo>
                    <a:pt x="300846" y="288553"/>
                  </a:lnTo>
                  <a:lnTo>
                    <a:pt x="307048" y="286186"/>
                  </a:lnTo>
                  <a:cubicBezTo>
                    <a:pt x="307612" y="285961"/>
                    <a:pt x="363542" y="264423"/>
                    <a:pt x="407067" y="264423"/>
                  </a:cubicBezTo>
                  <a:cubicBezTo>
                    <a:pt x="450592" y="264423"/>
                    <a:pt x="506522" y="285961"/>
                    <a:pt x="507087" y="286186"/>
                  </a:cubicBezTo>
                  <a:lnTo>
                    <a:pt x="518249" y="290471"/>
                  </a:lnTo>
                  <a:lnTo>
                    <a:pt x="520506" y="302198"/>
                  </a:lnTo>
                  <a:cubicBezTo>
                    <a:pt x="520506" y="302311"/>
                    <a:pt x="520618" y="302874"/>
                    <a:pt x="520731" y="303664"/>
                  </a:cubicBezTo>
                  <a:cubicBezTo>
                    <a:pt x="525692" y="301747"/>
                    <a:pt x="534262" y="299378"/>
                    <a:pt x="545426" y="299378"/>
                  </a:cubicBezTo>
                  <a:cubicBezTo>
                    <a:pt x="555010" y="299378"/>
                    <a:pt x="562453" y="301182"/>
                    <a:pt x="567414" y="302874"/>
                  </a:cubicBezTo>
                  <a:cubicBezTo>
                    <a:pt x="567414" y="302536"/>
                    <a:pt x="567527" y="302311"/>
                    <a:pt x="567527" y="302198"/>
                  </a:cubicBezTo>
                  <a:lnTo>
                    <a:pt x="569782" y="290471"/>
                  </a:lnTo>
                  <a:lnTo>
                    <a:pt x="580946" y="286186"/>
                  </a:lnTo>
                  <a:cubicBezTo>
                    <a:pt x="581509" y="285961"/>
                    <a:pt x="637439" y="264423"/>
                    <a:pt x="680964" y="264423"/>
                  </a:cubicBezTo>
                  <a:cubicBezTo>
                    <a:pt x="724490" y="264423"/>
                    <a:pt x="780420" y="285961"/>
                    <a:pt x="780983" y="286186"/>
                  </a:cubicBezTo>
                  <a:lnTo>
                    <a:pt x="787186" y="288553"/>
                  </a:lnTo>
                  <a:lnTo>
                    <a:pt x="836480" y="275974"/>
                  </a:lnTo>
                  <a:lnTo>
                    <a:pt x="829810" y="271528"/>
                  </a:lnTo>
                  <a:cubicBezTo>
                    <a:pt x="780533" y="238601"/>
                    <a:pt x="719191" y="197444"/>
                    <a:pt x="630109" y="169141"/>
                  </a:cubicBezTo>
                  <a:cubicBezTo>
                    <a:pt x="578916" y="152903"/>
                    <a:pt x="552756" y="93592"/>
                    <a:pt x="540464" y="52659"/>
                  </a:cubicBezTo>
                  <a:close/>
                  <a:moveTo>
                    <a:pt x="681190" y="284381"/>
                  </a:moveTo>
                  <a:cubicBezTo>
                    <a:pt x="641835" y="284381"/>
                    <a:pt x="588838" y="304566"/>
                    <a:pt x="588275" y="304792"/>
                  </a:cubicBezTo>
                  <a:lnTo>
                    <a:pt x="587485" y="305129"/>
                  </a:lnTo>
                  <a:lnTo>
                    <a:pt x="587260" y="306031"/>
                  </a:lnTo>
                  <a:cubicBezTo>
                    <a:pt x="587147" y="306370"/>
                    <a:pt x="579817" y="345949"/>
                    <a:pt x="594251" y="384062"/>
                  </a:cubicBezTo>
                  <a:cubicBezTo>
                    <a:pt x="608797" y="422514"/>
                    <a:pt x="648376" y="439766"/>
                    <a:pt x="681078" y="439766"/>
                  </a:cubicBezTo>
                  <a:cubicBezTo>
                    <a:pt x="713778" y="439766"/>
                    <a:pt x="753357" y="422514"/>
                    <a:pt x="767903" y="384062"/>
                  </a:cubicBezTo>
                  <a:cubicBezTo>
                    <a:pt x="782337" y="345836"/>
                    <a:pt x="775007" y="306370"/>
                    <a:pt x="775120" y="306031"/>
                  </a:cubicBezTo>
                  <a:lnTo>
                    <a:pt x="774895" y="305129"/>
                  </a:lnTo>
                  <a:lnTo>
                    <a:pt x="774105" y="304792"/>
                  </a:lnTo>
                  <a:cubicBezTo>
                    <a:pt x="773541" y="304566"/>
                    <a:pt x="720431" y="284381"/>
                    <a:pt x="681190" y="284381"/>
                  </a:cubicBezTo>
                  <a:close/>
                  <a:moveTo>
                    <a:pt x="845676" y="294822"/>
                  </a:moveTo>
                  <a:lnTo>
                    <a:pt x="807821" y="304002"/>
                  </a:lnTo>
                  <a:lnTo>
                    <a:pt x="807821" y="322946"/>
                  </a:lnTo>
                  <a:cubicBezTo>
                    <a:pt x="807821" y="328020"/>
                    <a:pt x="803648" y="332192"/>
                    <a:pt x="798574" y="332192"/>
                  </a:cubicBezTo>
                  <a:lnTo>
                    <a:pt x="796657" y="332192"/>
                  </a:lnTo>
                  <a:cubicBezTo>
                    <a:pt x="796545" y="348655"/>
                    <a:pt x="794402" y="369854"/>
                    <a:pt x="786396" y="390940"/>
                  </a:cubicBezTo>
                  <a:cubicBezTo>
                    <a:pt x="768467" y="438299"/>
                    <a:pt x="720543" y="459499"/>
                    <a:pt x="680964" y="459499"/>
                  </a:cubicBezTo>
                  <a:cubicBezTo>
                    <a:pt x="641386" y="459499"/>
                    <a:pt x="593461" y="438299"/>
                    <a:pt x="575533" y="390940"/>
                  </a:cubicBezTo>
                  <a:cubicBezTo>
                    <a:pt x="565723" y="365118"/>
                    <a:pt x="564708" y="339184"/>
                    <a:pt x="565496" y="322044"/>
                  </a:cubicBezTo>
                  <a:cubicBezTo>
                    <a:pt x="562227" y="320691"/>
                    <a:pt x="555349" y="318436"/>
                    <a:pt x="545426" y="318436"/>
                  </a:cubicBezTo>
                  <a:cubicBezTo>
                    <a:pt x="533134" y="318436"/>
                    <a:pt x="524790" y="321930"/>
                    <a:pt x="522535" y="322946"/>
                  </a:cubicBezTo>
                  <a:cubicBezTo>
                    <a:pt x="523212" y="340198"/>
                    <a:pt x="522084" y="365569"/>
                    <a:pt x="512499" y="390940"/>
                  </a:cubicBezTo>
                  <a:cubicBezTo>
                    <a:pt x="494570" y="438299"/>
                    <a:pt x="446647" y="459499"/>
                    <a:pt x="407067" y="459499"/>
                  </a:cubicBezTo>
                  <a:cubicBezTo>
                    <a:pt x="367488" y="459499"/>
                    <a:pt x="319565" y="438299"/>
                    <a:pt x="301635" y="390940"/>
                  </a:cubicBezTo>
                  <a:cubicBezTo>
                    <a:pt x="293630" y="369854"/>
                    <a:pt x="291487" y="348655"/>
                    <a:pt x="291374" y="332192"/>
                  </a:cubicBezTo>
                  <a:lnTo>
                    <a:pt x="289457" y="332192"/>
                  </a:lnTo>
                  <a:cubicBezTo>
                    <a:pt x="284383" y="332192"/>
                    <a:pt x="280211" y="328020"/>
                    <a:pt x="280211" y="322946"/>
                  </a:cubicBezTo>
                  <a:lnTo>
                    <a:pt x="280211" y="304002"/>
                  </a:lnTo>
                  <a:lnTo>
                    <a:pt x="244772" y="295408"/>
                  </a:lnTo>
                  <a:lnTo>
                    <a:pt x="242775" y="321368"/>
                  </a:lnTo>
                  <a:lnTo>
                    <a:pt x="242775" y="429843"/>
                  </a:lnTo>
                  <a:cubicBezTo>
                    <a:pt x="242775" y="554782"/>
                    <a:pt x="318889" y="662356"/>
                    <a:pt x="427365" y="708249"/>
                  </a:cubicBezTo>
                  <a:lnTo>
                    <a:pt x="437513" y="712196"/>
                  </a:lnTo>
                  <a:cubicBezTo>
                    <a:pt x="508102" y="739371"/>
                    <a:pt x="587148" y="738807"/>
                    <a:pt x="657398" y="710392"/>
                  </a:cubicBezTo>
                  <a:lnTo>
                    <a:pt x="666193" y="706896"/>
                  </a:lnTo>
                  <a:cubicBezTo>
                    <a:pt x="772866" y="660213"/>
                    <a:pt x="847625" y="553541"/>
                    <a:pt x="847625" y="429843"/>
                  </a:cubicBezTo>
                  <a:lnTo>
                    <a:pt x="847625" y="321368"/>
                  </a:lnTo>
                  <a:lnTo>
                    <a:pt x="845676" y="294822"/>
                  </a:lnTo>
                  <a:close/>
                  <a:moveTo>
                    <a:pt x="868148" y="311107"/>
                  </a:moveTo>
                  <a:lnTo>
                    <a:pt x="868148" y="321368"/>
                  </a:lnTo>
                  <a:lnTo>
                    <a:pt x="868148" y="429843"/>
                  </a:lnTo>
                  <a:lnTo>
                    <a:pt x="868148" y="431760"/>
                  </a:lnTo>
                  <a:cubicBezTo>
                    <a:pt x="897128" y="426912"/>
                    <a:pt x="919229" y="401766"/>
                    <a:pt x="919229" y="371434"/>
                  </a:cubicBezTo>
                  <a:cubicBezTo>
                    <a:pt x="919229" y="341100"/>
                    <a:pt x="897015" y="315956"/>
                    <a:pt x="868148" y="311107"/>
                  </a:cubicBezTo>
                  <a:close/>
                  <a:moveTo>
                    <a:pt x="935354" y="396805"/>
                  </a:moveTo>
                  <a:cubicBezTo>
                    <a:pt x="925544" y="426461"/>
                    <a:pt x="899271" y="448675"/>
                    <a:pt x="867246" y="452395"/>
                  </a:cubicBezTo>
                  <a:cubicBezTo>
                    <a:pt x="858564" y="576093"/>
                    <a:pt x="780307" y="680623"/>
                    <a:pt x="671381" y="727080"/>
                  </a:cubicBezTo>
                  <a:lnTo>
                    <a:pt x="671381" y="794398"/>
                  </a:lnTo>
                  <a:lnTo>
                    <a:pt x="737119" y="794398"/>
                  </a:lnTo>
                  <a:cubicBezTo>
                    <a:pt x="773654" y="794398"/>
                    <a:pt x="808835" y="800261"/>
                    <a:pt x="841875" y="811086"/>
                  </a:cubicBezTo>
                  <a:cubicBezTo>
                    <a:pt x="861495" y="785377"/>
                    <a:pt x="963431" y="638451"/>
                    <a:pt x="935354" y="396805"/>
                  </a:cubicBezTo>
                  <a:close/>
                  <a:moveTo>
                    <a:pt x="407406" y="284381"/>
                  </a:moveTo>
                  <a:cubicBezTo>
                    <a:pt x="368051" y="284381"/>
                    <a:pt x="315054" y="304566"/>
                    <a:pt x="314491" y="304792"/>
                  </a:cubicBezTo>
                  <a:lnTo>
                    <a:pt x="313701" y="305129"/>
                  </a:lnTo>
                  <a:lnTo>
                    <a:pt x="313475" y="306031"/>
                  </a:lnTo>
                  <a:cubicBezTo>
                    <a:pt x="313362" y="306370"/>
                    <a:pt x="306033" y="345949"/>
                    <a:pt x="320467" y="384062"/>
                  </a:cubicBezTo>
                  <a:cubicBezTo>
                    <a:pt x="335013" y="422514"/>
                    <a:pt x="374592" y="439766"/>
                    <a:pt x="407292" y="439766"/>
                  </a:cubicBezTo>
                  <a:cubicBezTo>
                    <a:pt x="439994" y="439766"/>
                    <a:pt x="479573" y="422514"/>
                    <a:pt x="494119" y="384062"/>
                  </a:cubicBezTo>
                  <a:cubicBezTo>
                    <a:pt x="508552" y="345836"/>
                    <a:pt x="501223" y="306370"/>
                    <a:pt x="501336" y="306031"/>
                  </a:cubicBezTo>
                  <a:lnTo>
                    <a:pt x="501110" y="305129"/>
                  </a:lnTo>
                  <a:lnTo>
                    <a:pt x="500321" y="304792"/>
                  </a:lnTo>
                  <a:cubicBezTo>
                    <a:pt x="499756" y="304566"/>
                    <a:pt x="446647" y="284381"/>
                    <a:pt x="407406" y="284381"/>
                  </a:cubicBezTo>
                  <a:close/>
                  <a:moveTo>
                    <a:pt x="222477" y="311107"/>
                  </a:moveTo>
                  <a:cubicBezTo>
                    <a:pt x="193498" y="315956"/>
                    <a:pt x="171397" y="341100"/>
                    <a:pt x="171397" y="371434"/>
                  </a:cubicBezTo>
                  <a:cubicBezTo>
                    <a:pt x="171397" y="401766"/>
                    <a:pt x="193611" y="426912"/>
                    <a:pt x="222477" y="431760"/>
                  </a:cubicBezTo>
                  <a:lnTo>
                    <a:pt x="222477" y="429843"/>
                  </a:lnTo>
                  <a:lnTo>
                    <a:pt x="222477" y="321368"/>
                  </a:lnTo>
                  <a:lnTo>
                    <a:pt x="222477" y="311107"/>
                  </a:lnTo>
                  <a:close/>
                  <a:moveTo>
                    <a:pt x="155498" y="397368"/>
                  </a:moveTo>
                  <a:cubicBezTo>
                    <a:pt x="128886" y="627851"/>
                    <a:pt x="220673" y="772184"/>
                    <a:pt x="245932" y="807027"/>
                  </a:cubicBezTo>
                  <a:cubicBezTo>
                    <a:pt x="275025" y="798908"/>
                    <a:pt x="305583" y="794398"/>
                    <a:pt x="337269" y="794398"/>
                  </a:cubicBezTo>
                  <a:lnTo>
                    <a:pt x="423643" y="794398"/>
                  </a:lnTo>
                  <a:lnTo>
                    <a:pt x="423643" y="728772"/>
                  </a:lnTo>
                  <a:cubicBezTo>
                    <a:pt x="312462" y="683441"/>
                    <a:pt x="231949" y="577673"/>
                    <a:pt x="223379" y="452395"/>
                  </a:cubicBezTo>
                  <a:cubicBezTo>
                    <a:pt x="191581" y="448675"/>
                    <a:pt x="165421" y="426798"/>
                    <a:pt x="155498" y="397368"/>
                  </a:cubicBezTo>
                  <a:close/>
                  <a:moveTo>
                    <a:pt x="651084" y="734748"/>
                  </a:moveTo>
                  <a:cubicBezTo>
                    <a:pt x="617931" y="746250"/>
                    <a:pt x="582411" y="752677"/>
                    <a:pt x="545313" y="752677"/>
                  </a:cubicBezTo>
                  <a:cubicBezTo>
                    <a:pt x="537533" y="752677"/>
                    <a:pt x="529639" y="752338"/>
                    <a:pt x="521971" y="751775"/>
                  </a:cubicBezTo>
                  <a:cubicBezTo>
                    <a:pt x="521633" y="751775"/>
                    <a:pt x="521295" y="751662"/>
                    <a:pt x="520844" y="751662"/>
                  </a:cubicBezTo>
                  <a:cubicBezTo>
                    <a:pt x="494232" y="749632"/>
                    <a:pt x="468523" y="744445"/>
                    <a:pt x="444054" y="736327"/>
                  </a:cubicBezTo>
                  <a:lnTo>
                    <a:pt x="444054" y="798571"/>
                  </a:lnTo>
                  <a:lnTo>
                    <a:pt x="444279" y="804096"/>
                  </a:lnTo>
                  <a:cubicBezTo>
                    <a:pt x="444730" y="811086"/>
                    <a:pt x="445632" y="817740"/>
                    <a:pt x="447211" y="824280"/>
                  </a:cubicBezTo>
                  <a:cubicBezTo>
                    <a:pt x="448000" y="827324"/>
                    <a:pt x="448902" y="830369"/>
                    <a:pt x="449918" y="833414"/>
                  </a:cubicBezTo>
                  <a:cubicBezTo>
                    <a:pt x="450030" y="833752"/>
                    <a:pt x="450255" y="834090"/>
                    <a:pt x="450369" y="834428"/>
                  </a:cubicBezTo>
                  <a:cubicBezTo>
                    <a:pt x="451383" y="837022"/>
                    <a:pt x="452398" y="839616"/>
                    <a:pt x="453526" y="842096"/>
                  </a:cubicBezTo>
                  <a:cubicBezTo>
                    <a:pt x="453976" y="842885"/>
                    <a:pt x="454202" y="843675"/>
                    <a:pt x="454653" y="844351"/>
                  </a:cubicBezTo>
                  <a:cubicBezTo>
                    <a:pt x="455668" y="846381"/>
                    <a:pt x="456683" y="848410"/>
                    <a:pt x="457810" y="850441"/>
                  </a:cubicBezTo>
                  <a:cubicBezTo>
                    <a:pt x="458487" y="851680"/>
                    <a:pt x="459276" y="852808"/>
                    <a:pt x="459953" y="853935"/>
                  </a:cubicBezTo>
                  <a:cubicBezTo>
                    <a:pt x="460968" y="855515"/>
                    <a:pt x="461870" y="856980"/>
                    <a:pt x="462884" y="858446"/>
                  </a:cubicBezTo>
                  <a:cubicBezTo>
                    <a:pt x="463900" y="860025"/>
                    <a:pt x="465027" y="861378"/>
                    <a:pt x="466155" y="862844"/>
                  </a:cubicBezTo>
                  <a:cubicBezTo>
                    <a:pt x="467056" y="863858"/>
                    <a:pt x="467846" y="864987"/>
                    <a:pt x="468635" y="866001"/>
                  </a:cubicBezTo>
                  <a:cubicBezTo>
                    <a:pt x="470101" y="867693"/>
                    <a:pt x="471680" y="869384"/>
                    <a:pt x="473146" y="870963"/>
                  </a:cubicBezTo>
                  <a:cubicBezTo>
                    <a:pt x="473709" y="871640"/>
                    <a:pt x="474387" y="872316"/>
                    <a:pt x="475062" y="872993"/>
                  </a:cubicBezTo>
                  <a:cubicBezTo>
                    <a:pt x="476867" y="874797"/>
                    <a:pt x="478784" y="876601"/>
                    <a:pt x="480701" y="878179"/>
                  </a:cubicBezTo>
                  <a:cubicBezTo>
                    <a:pt x="481152" y="878743"/>
                    <a:pt x="481603" y="879081"/>
                    <a:pt x="482167" y="879532"/>
                  </a:cubicBezTo>
                  <a:cubicBezTo>
                    <a:pt x="484309" y="881337"/>
                    <a:pt x="486452" y="883028"/>
                    <a:pt x="488820" y="884606"/>
                  </a:cubicBezTo>
                  <a:cubicBezTo>
                    <a:pt x="489271" y="884832"/>
                    <a:pt x="489496" y="885057"/>
                    <a:pt x="489947" y="885396"/>
                  </a:cubicBezTo>
                  <a:cubicBezTo>
                    <a:pt x="492428" y="886975"/>
                    <a:pt x="495022" y="888441"/>
                    <a:pt x="497502" y="889906"/>
                  </a:cubicBezTo>
                  <a:cubicBezTo>
                    <a:pt x="497841" y="890019"/>
                    <a:pt x="498179" y="890245"/>
                    <a:pt x="498517" y="890470"/>
                  </a:cubicBezTo>
                  <a:cubicBezTo>
                    <a:pt x="501111" y="891710"/>
                    <a:pt x="503817" y="892951"/>
                    <a:pt x="506411" y="894192"/>
                  </a:cubicBezTo>
                  <a:cubicBezTo>
                    <a:pt x="506749" y="894192"/>
                    <a:pt x="507087" y="894417"/>
                    <a:pt x="507538" y="894642"/>
                  </a:cubicBezTo>
                  <a:cubicBezTo>
                    <a:pt x="510131" y="895770"/>
                    <a:pt x="512838" y="896672"/>
                    <a:pt x="515544" y="897574"/>
                  </a:cubicBezTo>
                  <a:cubicBezTo>
                    <a:pt x="515995" y="897574"/>
                    <a:pt x="516446" y="897800"/>
                    <a:pt x="517010" y="898025"/>
                  </a:cubicBezTo>
                  <a:cubicBezTo>
                    <a:pt x="519491" y="898815"/>
                    <a:pt x="522310" y="899491"/>
                    <a:pt x="524904" y="900055"/>
                  </a:cubicBezTo>
                  <a:cubicBezTo>
                    <a:pt x="525467" y="900280"/>
                    <a:pt x="526144" y="900506"/>
                    <a:pt x="526820" y="900619"/>
                  </a:cubicBezTo>
                  <a:cubicBezTo>
                    <a:pt x="529414" y="901182"/>
                    <a:pt x="532120" y="901521"/>
                    <a:pt x="534826" y="901860"/>
                  </a:cubicBezTo>
                  <a:cubicBezTo>
                    <a:pt x="535616" y="901972"/>
                    <a:pt x="536405" y="902084"/>
                    <a:pt x="537082" y="902197"/>
                  </a:cubicBezTo>
                  <a:cubicBezTo>
                    <a:pt x="540578" y="902535"/>
                    <a:pt x="544072" y="902762"/>
                    <a:pt x="547568" y="902762"/>
                  </a:cubicBezTo>
                  <a:cubicBezTo>
                    <a:pt x="551177" y="902762"/>
                    <a:pt x="554560" y="902535"/>
                    <a:pt x="558055" y="902197"/>
                  </a:cubicBezTo>
                  <a:cubicBezTo>
                    <a:pt x="558844" y="902084"/>
                    <a:pt x="559634" y="901972"/>
                    <a:pt x="560310" y="901860"/>
                  </a:cubicBezTo>
                  <a:cubicBezTo>
                    <a:pt x="563016" y="901521"/>
                    <a:pt x="565722" y="901070"/>
                    <a:pt x="568316" y="900619"/>
                  </a:cubicBezTo>
                  <a:cubicBezTo>
                    <a:pt x="568880" y="900393"/>
                    <a:pt x="569557" y="900168"/>
                    <a:pt x="570233" y="900055"/>
                  </a:cubicBezTo>
                  <a:cubicBezTo>
                    <a:pt x="572827" y="899491"/>
                    <a:pt x="575533" y="898815"/>
                    <a:pt x="578127" y="898025"/>
                  </a:cubicBezTo>
                  <a:cubicBezTo>
                    <a:pt x="578578" y="898025"/>
                    <a:pt x="579141" y="897800"/>
                    <a:pt x="579592" y="897574"/>
                  </a:cubicBezTo>
                  <a:cubicBezTo>
                    <a:pt x="582299" y="896672"/>
                    <a:pt x="585005" y="895770"/>
                    <a:pt x="587599" y="894642"/>
                  </a:cubicBezTo>
                  <a:cubicBezTo>
                    <a:pt x="587937" y="894642"/>
                    <a:pt x="588275" y="894417"/>
                    <a:pt x="588726" y="894192"/>
                  </a:cubicBezTo>
                  <a:cubicBezTo>
                    <a:pt x="591432" y="893064"/>
                    <a:pt x="594138" y="891937"/>
                    <a:pt x="596620" y="890470"/>
                  </a:cubicBezTo>
                  <a:cubicBezTo>
                    <a:pt x="596958" y="890357"/>
                    <a:pt x="597296" y="890132"/>
                    <a:pt x="597634" y="889906"/>
                  </a:cubicBezTo>
                  <a:cubicBezTo>
                    <a:pt x="600340" y="888553"/>
                    <a:pt x="602708" y="886975"/>
                    <a:pt x="605189" y="885396"/>
                  </a:cubicBezTo>
                  <a:cubicBezTo>
                    <a:pt x="605640" y="885171"/>
                    <a:pt x="605865" y="884945"/>
                    <a:pt x="606316" y="884606"/>
                  </a:cubicBezTo>
                  <a:cubicBezTo>
                    <a:pt x="608459" y="883028"/>
                    <a:pt x="610827" y="881224"/>
                    <a:pt x="612970" y="879532"/>
                  </a:cubicBezTo>
                  <a:cubicBezTo>
                    <a:pt x="613421" y="879081"/>
                    <a:pt x="613872" y="878630"/>
                    <a:pt x="614435" y="878179"/>
                  </a:cubicBezTo>
                  <a:cubicBezTo>
                    <a:pt x="616353" y="876488"/>
                    <a:pt x="618270" y="874797"/>
                    <a:pt x="620074" y="872993"/>
                  </a:cubicBezTo>
                  <a:cubicBezTo>
                    <a:pt x="620637" y="872428"/>
                    <a:pt x="621427" y="871640"/>
                    <a:pt x="621991" y="870963"/>
                  </a:cubicBezTo>
                  <a:cubicBezTo>
                    <a:pt x="623570" y="869384"/>
                    <a:pt x="625035" y="867693"/>
                    <a:pt x="626501" y="866001"/>
                  </a:cubicBezTo>
                  <a:cubicBezTo>
                    <a:pt x="627403" y="864987"/>
                    <a:pt x="628193" y="863858"/>
                    <a:pt x="628982" y="862844"/>
                  </a:cubicBezTo>
                  <a:cubicBezTo>
                    <a:pt x="630109" y="861378"/>
                    <a:pt x="631238" y="859913"/>
                    <a:pt x="632252" y="858446"/>
                  </a:cubicBezTo>
                  <a:cubicBezTo>
                    <a:pt x="633267" y="856980"/>
                    <a:pt x="634281" y="855402"/>
                    <a:pt x="635183" y="853935"/>
                  </a:cubicBezTo>
                  <a:cubicBezTo>
                    <a:pt x="635860" y="852808"/>
                    <a:pt x="636650" y="851568"/>
                    <a:pt x="637326" y="850441"/>
                  </a:cubicBezTo>
                  <a:cubicBezTo>
                    <a:pt x="638454" y="848410"/>
                    <a:pt x="639469" y="846381"/>
                    <a:pt x="640483" y="844351"/>
                  </a:cubicBezTo>
                  <a:cubicBezTo>
                    <a:pt x="640934" y="843561"/>
                    <a:pt x="641273" y="842885"/>
                    <a:pt x="641612" y="842096"/>
                  </a:cubicBezTo>
                  <a:cubicBezTo>
                    <a:pt x="642739" y="839616"/>
                    <a:pt x="643867" y="837022"/>
                    <a:pt x="644769" y="834428"/>
                  </a:cubicBezTo>
                  <a:cubicBezTo>
                    <a:pt x="644881" y="834090"/>
                    <a:pt x="645106" y="833752"/>
                    <a:pt x="645220" y="833414"/>
                  </a:cubicBezTo>
                  <a:cubicBezTo>
                    <a:pt x="646235" y="830481"/>
                    <a:pt x="647137" y="827438"/>
                    <a:pt x="647926" y="824280"/>
                  </a:cubicBezTo>
                  <a:cubicBezTo>
                    <a:pt x="649504" y="817740"/>
                    <a:pt x="650519" y="810974"/>
                    <a:pt x="650857" y="804096"/>
                  </a:cubicBezTo>
                  <a:lnTo>
                    <a:pt x="651084" y="798571"/>
                  </a:lnTo>
                  <a:lnTo>
                    <a:pt x="651084" y="734748"/>
                  </a:lnTo>
                  <a:close/>
                  <a:moveTo>
                    <a:pt x="337381" y="814582"/>
                  </a:moveTo>
                  <a:cubicBezTo>
                    <a:pt x="162488" y="814582"/>
                    <a:pt x="20297" y="956773"/>
                    <a:pt x="20297" y="1131665"/>
                  </a:cubicBezTo>
                  <a:lnTo>
                    <a:pt x="20297" y="1185226"/>
                  </a:lnTo>
                  <a:lnTo>
                    <a:pt x="1054091" y="1185226"/>
                  </a:lnTo>
                  <a:lnTo>
                    <a:pt x="1054430" y="1185226"/>
                  </a:lnTo>
                  <a:lnTo>
                    <a:pt x="1054542" y="1185226"/>
                  </a:lnTo>
                  <a:lnTo>
                    <a:pt x="1054542" y="1131665"/>
                  </a:lnTo>
                  <a:cubicBezTo>
                    <a:pt x="1054542" y="956773"/>
                    <a:pt x="912351" y="814582"/>
                    <a:pt x="737458" y="814582"/>
                  </a:cubicBezTo>
                  <a:lnTo>
                    <a:pt x="670703" y="814582"/>
                  </a:lnTo>
                  <a:cubicBezTo>
                    <a:pt x="668899" y="829579"/>
                    <a:pt x="664276" y="843675"/>
                    <a:pt x="657623" y="856529"/>
                  </a:cubicBezTo>
                  <a:cubicBezTo>
                    <a:pt x="657511" y="856868"/>
                    <a:pt x="657398" y="857205"/>
                    <a:pt x="657172" y="857544"/>
                  </a:cubicBezTo>
                  <a:cubicBezTo>
                    <a:pt x="656382" y="859123"/>
                    <a:pt x="655368" y="860701"/>
                    <a:pt x="654466" y="862168"/>
                  </a:cubicBezTo>
                  <a:cubicBezTo>
                    <a:pt x="653339" y="864084"/>
                    <a:pt x="652323" y="865889"/>
                    <a:pt x="651084" y="867693"/>
                  </a:cubicBezTo>
                  <a:cubicBezTo>
                    <a:pt x="650406" y="868707"/>
                    <a:pt x="649617" y="869609"/>
                    <a:pt x="648941" y="870624"/>
                  </a:cubicBezTo>
                  <a:cubicBezTo>
                    <a:pt x="647362" y="872767"/>
                    <a:pt x="645671" y="875022"/>
                    <a:pt x="643979" y="877165"/>
                  </a:cubicBezTo>
                  <a:cubicBezTo>
                    <a:pt x="643416" y="877841"/>
                    <a:pt x="642739" y="878630"/>
                    <a:pt x="642175" y="879307"/>
                  </a:cubicBezTo>
                  <a:cubicBezTo>
                    <a:pt x="640258" y="881563"/>
                    <a:pt x="638228" y="883818"/>
                    <a:pt x="636085" y="885959"/>
                  </a:cubicBezTo>
                  <a:cubicBezTo>
                    <a:pt x="635522" y="886524"/>
                    <a:pt x="634958" y="887088"/>
                    <a:pt x="634395" y="887651"/>
                  </a:cubicBezTo>
                  <a:cubicBezTo>
                    <a:pt x="632140" y="889906"/>
                    <a:pt x="629997" y="891937"/>
                    <a:pt x="627516" y="893966"/>
                  </a:cubicBezTo>
                  <a:cubicBezTo>
                    <a:pt x="626952" y="894529"/>
                    <a:pt x="626276" y="894980"/>
                    <a:pt x="625711" y="895431"/>
                  </a:cubicBezTo>
                  <a:cubicBezTo>
                    <a:pt x="623231" y="897349"/>
                    <a:pt x="620637" y="899153"/>
                    <a:pt x="618157" y="900957"/>
                  </a:cubicBezTo>
                  <a:cubicBezTo>
                    <a:pt x="617480" y="901408"/>
                    <a:pt x="616804" y="901860"/>
                    <a:pt x="616127" y="902309"/>
                  </a:cubicBezTo>
                  <a:cubicBezTo>
                    <a:pt x="613533" y="903889"/>
                    <a:pt x="610941" y="905580"/>
                    <a:pt x="608234" y="907046"/>
                  </a:cubicBezTo>
                  <a:cubicBezTo>
                    <a:pt x="607332" y="907609"/>
                    <a:pt x="606655" y="907948"/>
                    <a:pt x="605865" y="908399"/>
                  </a:cubicBezTo>
                  <a:cubicBezTo>
                    <a:pt x="603385" y="909752"/>
                    <a:pt x="600565" y="910993"/>
                    <a:pt x="597860" y="912233"/>
                  </a:cubicBezTo>
                  <a:cubicBezTo>
                    <a:pt x="596958" y="912685"/>
                    <a:pt x="596056" y="913022"/>
                    <a:pt x="595154" y="913473"/>
                  </a:cubicBezTo>
                  <a:cubicBezTo>
                    <a:pt x="592560" y="914489"/>
                    <a:pt x="589741" y="915503"/>
                    <a:pt x="587035" y="916405"/>
                  </a:cubicBezTo>
                  <a:cubicBezTo>
                    <a:pt x="585907" y="916744"/>
                    <a:pt x="584892" y="917081"/>
                    <a:pt x="583878" y="917420"/>
                  </a:cubicBezTo>
                  <a:cubicBezTo>
                    <a:pt x="581172" y="918209"/>
                    <a:pt x="578352" y="918999"/>
                    <a:pt x="575645" y="919563"/>
                  </a:cubicBezTo>
                  <a:cubicBezTo>
                    <a:pt x="574406" y="919901"/>
                    <a:pt x="573278" y="920126"/>
                    <a:pt x="572151" y="920352"/>
                  </a:cubicBezTo>
                  <a:cubicBezTo>
                    <a:pt x="569218" y="920916"/>
                    <a:pt x="566400" y="921254"/>
                    <a:pt x="563467" y="921705"/>
                  </a:cubicBezTo>
                  <a:cubicBezTo>
                    <a:pt x="562340" y="921818"/>
                    <a:pt x="561212" y="922043"/>
                    <a:pt x="560085" y="922156"/>
                  </a:cubicBezTo>
                  <a:cubicBezTo>
                    <a:pt x="556026" y="922494"/>
                    <a:pt x="551966" y="922720"/>
                    <a:pt x="547794" y="922720"/>
                  </a:cubicBezTo>
                  <a:cubicBezTo>
                    <a:pt x="543621" y="922720"/>
                    <a:pt x="539562" y="922607"/>
                    <a:pt x="535502" y="922156"/>
                  </a:cubicBezTo>
                  <a:cubicBezTo>
                    <a:pt x="534375" y="922043"/>
                    <a:pt x="533247" y="921818"/>
                    <a:pt x="532120" y="921705"/>
                  </a:cubicBezTo>
                  <a:cubicBezTo>
                    <a:pt x="529188" y="921254"/>
                    <a:pt x="526257" y="920916"/>
                    <a:pt x="523437" y="920352"/>
                  </a:cubicBezTo>
                  <a:cubicBezTo>
                    <a:pt x="522197" y="920126"/>
                    <a:pt x="521069" y="919901"/>
                    <a:pt x="519942" y="919563"/>
                  </a:cubicBezTo>
                  <a:cubicBezTo>
                    <a:pt x="517236" y="918885"/>
                    <a:pt x="514417" y="918209"/>
                    <a:pt x="511711" y="917420"/>
                  </a:cubicBezTo>
                  <a:cubicBezTo>
                    <a:pt x="510583" y="917081"/>
                    <a:pt x="509568" y="916744"/>
                    <a:pt x="508553" y="916405"/>
                  </a:cubicBezTo>
                  <a:cubicBezTo>
                    <a:pt x="505847" y="915503"/>
                    <a:pt x="503027" y="914601"/>
                    <a:pt x="500435" y="913473"/>
                  </a:cubicBezTo>
                  <a:cubicBezTo>
                    <a:pt x="499533" y="913022"/>
                    <a:pt x="498630" y="912685"/>
                    <a:pt x="497728" y="912233"/>
                  </a:cubicBezTo>
                  <a:cubicBezTo>
                    <a:pt x="495022" y="910993"/>
                    <a:pt x="492316" y="909865"/>
                    <a:pt x="489722" y="908399"/>
                  </a:cubicBezTo>
                  <a:cubicBezTo>
                    <a:pt x="488820" y="907948"/>
                    <a:pt x="488143" y="907497"/>
                    <a:pt x="487354" y="907046"/>
                  </a:cubicBezTo>
                  <a:cubicBezTo>
                    <a:pt x="484648" y="905580"/>
                    <a:pt x="481942" y="904001"/>
                    <a:pt x="479460" y="902309"/>
                  </a:cubicBezTo>
                  <a:cubicBezTo>
                    <a:pt x="478784" y="901860"/>
                    <a:pt x="478107" y="901408"/>
                    <a:pt x="477431" y="900957"/>
                  </a:cubicBezTo>
                  <a:cubicBezTo>
                    <a:pt x="474838" y="899266"/>
                    <a:pt x="472356" y="897349"/>
                    <a:pt x="469876" y="895431"/>
                  </a:cubicBezTo>
                  <a:cubicBezTo>
                    <a:pt x="469313" y="894980"/>
                    <a:pt x="468635" y="894417"/>
                    <a:pt x="468072" y="893966"/>
                  </a:cubicBezTo>
                  <a:cubicBezTo>
                    <a:pt x="465704" y="891937"/>
                    <a:pt x="463449" y="889794"/>
                    <a:pt x="461194" y="887651"/>
                  </a:cubicBezTo>
                  <a:cubicBezTo>
                    <a:pt x="460629" y="887088"/>
                    <a:pt x="460066" y="886524"/>
                    <a:pt x="459502" y="885959"/>
                  </a:cubicBezTo>
                  <a:cubicBezTo>
                    <a:pt x="457359" y="883818"/>
                    <a:pt x="455330" y="881675"/>
                    <a:pt x="453412" y="879307"/>
                  </a:cubicBezTo>
                  <a:cubicBezTo>
                    <a:pt x="452849" y="878630"/>
                    <a:pt x="452173" y="877841"/>
                    <a:pt x="451608" y="877165"/>
                  </a:cubicBezTo>
                  <a:cubicBezTo>
                    <a:pt x="449918" y="875134"/>
                    <a:pt x="448226" y="872879"/>
                    <a:pt x="446647" y="870624"/>
                  </a:cubicBezTo>
                  <a:cubicBezTo>
                    <a:pt x="445971" y="869609"/>
                    <a:pt x="445181" y="868707"/>
                    <a:pt x="444504" y="867693"/>
                  </a:cubicBezTo>
                  <a:cubicBezTo>
                    <a:pt x="443377" y="865889"/>
                    <a:pt x="442250" y="863972"/>
                    <a:pt x="441122" y="862168"/>
                  </a:cubicBezTo>
                  <a:cubicBezTo>
                    <a:pt x="440220" y="860701"/>
                    <a:pt x="439205" y="859123"/>
                    <a:pt x="438415" y="857544"/>
                  </a:cubicBezTo>
                  <a:cubicBezTo>
                    <a:pt x="438190" y="857205"/>
                    <a:pt x="438077" y="856868"/>
                    <a:pt x="437852" y="856529"/>
                  </a:cubicBezTo>
                  <a:cubicBezTo>
                    <a:pt x="431199" y="843675"/>
                    <a:pt x="426576" y="829579"/>
                    <a:pt x="424772" y="814582"/>
                  </a:cubicBezTo>
                  <a:lnTo>
                    <a:pt x="337381" y="814582"/>
                  </a:lnTo>
                  <a:close/>
                </a:path>
              </a:pathLst>
            </a:custGeom>
            <a:solidFill>
              <a:schemeClr val="bg1"/>
            </a:solidFill>
            <a:ln w="317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wrap="square" lIns="0" tIns="0" rIns="0" bIns="0" rtlCol="0" anchor="ctr">
              <a:noAutofit/>
            </a:bodyPr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24071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8" presetID="2" presetClass="entr" presetSubtype="4" fill="hold" nodeType="afterEffect" p14:presetBounceEnd="2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3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3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1000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1000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025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125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12750"/>
                                </p:stCondLst>
                                <p:childTnLst>
                                  <p:par>
                                    <p:cTn id="7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3250"/>
                                </p:stCondLst>
                                <p:childTnLst>
                                  <p:par>
                                    <p:cTn id="7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1000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build="p"/>
          <p:bldP spid="35" grpId="0"/>
          <p:bldP spid="7" grpId="0" uiExpand="1"/>
          <p:bldP spid="49" grpId="0"/>
          <p:bldP spid="50" grpId="0"/>
          <p:bldP spid="51" grpId="0"/>
          <p:bldP spid="52" grpId="0"/>
          <p:bldP spid="53" grpId="0"/>
          <p:bldP spid="54" grpId="0"/>
          <p:bldP spid="48" grpId="0" build="p"/>
          <p:bldP spid="43" grpId="0" build="p"/>
          <p:bldP spid="44" grpId="0" build="p"/>
          <p:bldP spid="47" grpId="0" build="p"/>
          <p:bldP spid="46" grpId="0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8" presetID="2" presetClass="entr" presetSubtype="4" fill="hold" nodeType="after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1000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1000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025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125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12750"/>
                                </p:stCondLst>
                                <p:childTnLst>
                                  <p:par>
                                    <p:cTn id="7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3250"/>
                                </p:stCondLst>
                                <p:childTnLst>
                                  <p:par>
                                    <p:cTn id="7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1000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build="p"/>
          <p:bldP spid="35" grpId="0"/>
          <p:bldP spid="7" grpId="0" uiExpand="1"/>
          <p:bldP spid="49" grpId="0"/>
          <p:bldP spid="50" grpId="0"/>
          <p:bldP spid="51" grpId="0"/>
          <p:bldP spid="52" grpId="0"/>
          <p:bldP spid="53" grpId="0"/>
          <p:bldP spid="54" grpId="0"/>
          <p:bldP spid="48" grpId="0" build="p"/>
          <p:bldP spid="43" grpId="0" build="p"/>
          <p:bldP spid="44" grpId="0" build="p"/>
          <p:bldP spid="47" grpId="0" build="p"/>
          <p:bldP spid="46" grpId="0" build="p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G">
            <a:extLst>
              <a:ext uri="{FF2B5EF4-FFF2-40B4-BE49-F238E27FC236}">
                <a16:creationId xmlns:a16="http://schemas.microsoft.com/office/drawing/2014/main" id="{D1588519-1CBC-42D6-8A46-486098A2E35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6" name="Titel">
            <a:extLst>
              <a:ext uri="{FF2B5EF4-FFF2-40B4-BE49-F238E27FC236}">
                <a16:creationId xmlns:a16="http://schemas.microsoft.com/office/drawing/2014/main" id="{86A2E296-B280-43B8-B066-1B22776BCD62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lIns="756000"/>
          <a:lstStyle/>
          <a:p>
            <a:r>
              <a:rPr lang="de-DE" dirty="0"/>
              <a:t>Qualitative </a:t>
            </a:r>
            <a:br>
              <a:rPr lang="de-DE" dirty="0"/>
            </a:br>
            <a:r>
              <a:rPr lang="de-DE" dirty="0"/>
              <a:t>Daten</a:t>
            </a:r>
          </a:p>
        </p:txBody>
      </p:sp>
      <p:sp>
        <p:nvSpPr>
          <p:cNvPr id="12" name="3">
            <a:extLst>
              <a:ext uri="{FF2B5EF4-FFF2-40B4-BE49-F238E27FC236}">
                <a16:creationId xmlns:a16="http://schemas.microsoft.com/office/drawing/2014/main" id="{7B8AF2EE-A23B-46D8-8B81-323DE0F2ABD5}"/>
              </a:ext>
            </a:extLst>
          </p:cNvPr>
          <p:cNvSpPr txBox="1"/>
          <p:nvPr/>
        </p:nvSpPr>
        <p:spPr bwMode="gray">
          <a:xfrm>
            <a:off x="540000" y="215884"/>
            <a:ext cx="1440000" cy="13128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de-DE" sz="9600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52" name="Gerader Verbinder 1">
            <a:extLst>
              <a:ext uri="{FF2B5EF4-FFF2-40B4-BE49-F238E27FC236}">
                <a16:creationId xmlns:a16="http://schemas.microsoft.com/office/drawing/2014/main" id="{11B83F7A-EA4B-475D-B41B-A2F2CCB34AC3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3579712"/>
            <a:ext cx="0" cy="1512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 1">
            <a:extLst>
              <a:ext uri="{FF2B5EF4-FFF2-40B4-BE49-F238E27FC236}">
                <a16:creationId xmlns:a16="http://schemas.microsoft.com/office/drawing/2014/main" id="{DBC3B022-D8A1-464F-A01F-2AAB95C9C63E}"/>
              </a:ext>
            </a:extLst>
          </p:cNvPr>
          <p:cNvSpPr>
            <a:spLocks noGrp="1"/>
          </p:cNvSpPr>
          <p:nvPr>
            <p:ph sz="half" idx="1"/>
          </p:nvPr>
        </p:nvSpPr>
        <p:spPr bwMode="gray"/>
        <p:txBody>
          <a:bodyPr lIns="144000" rIns="108000"/>
          <a:lstStyle/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Qualitative Forschungsdaten sind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accent1"/>
                </a:solidFill>
                <a:latin typeface="+mj-lt"/>
              </a:rPr>
              <a:t>z.B. Sprachwerke wie qualitative Interviews oder längere Texte</a:t>
            </a:r>
            <a:r>
              <a:rPr lang="de-DE" sz="1400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de-DE" sz="1400" dirty="0">
                <a:solidFill>
                  <a:schemeClr val="bg1"/>
                </a:solidFill>
              </a:rPr>
              <a:t>Sie können grundsätzlich </a:t>
            </a:r>
            <a:r>
              <a:rPr lang="de-DE" sz="1400" dirty="0">
                <a:solidFill>
                  <a:schemeClr val="accent1"/>
                </a:solidFill>
                <a:latin typeface="+mj-lt"/>
              </a:rPr>
              <a:t>urheberrechtlich geschützte Formulierungen, Strukturen und Gedankenführungen </a:t>
            </a:r>
            <a:r>
              <a:rPr lang="de-DE" sz="1400" dirty="0">
                <a:solidFill>
                  <a:schemeClr val="bg1"/>
                </a:solidFill>
              </a:rPr>
              <a:t>enthalten.</a:t>
            </a:r>
          </a:p>
          <a:p>
            <a:pPr marL="0" indent="0">
              <a:buNone/>
            </a:pPr>
            <a:endParaRPr lang="de-DE" sz="1400" dirty="0">
              <a:solidFill>
                <a:schemeClr val="bg1"/>
              </a:solidFill>
            </a:endParaRPr>
          </a:p>
        </p:txBody>
      </p:sp>
      <p:grpSp>
        <p:nvGrpSpPr>
          <p:cNvPr id="45" name="ICON 1">
            <a:extLst>
              <a:ext uri="{FF2B5EF4-FFF2-40B4-BE49-F238E27FC236}">
                <a16:creationId xmlns:a16="http://schemas.microsoft.com/office/drawing/2014/main" id="{4247E1CA-2C6B-4AAF-A73D-C26ACB93C44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41685" y="2562997"/>
            <a:ext cx="645658" cy="530874"/>
            <a:chOff x="741685" y="2562997"/>
            <a:chExt cx="645658" cy="530874"/>
          </a:xfrm>
        </p:grpSpPr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F03C6E57-F49A-464B-862F-374751D2B7C7}"/>
                </a:ext>
              </a:extLst>
            </p:cNvPr>
            <p:cNvSpPr/>
            <p:nvPr/>
          </p:nvSpPr>
          <p:spPr bwMode="gray">
            <a:xfrm>
              <a:off x="741685" y="2562997"/>
              <a:ext cx="645658" cy="530874"/>
            </a:xfrm>
            <a:custGeom>
              <a:avLst/>
              <a:gdLst>
                <a:gd name="connsiteX0" fmla="*/ 778669 w 857250"/>
                <a:gd name="connsiteY0" fmla="*/ 0 h 704850"/>
                <a:gd name="connsiteX1" fmla="*/ 80201 w 857250"/>
                <a:gd name="connsiteY1" fmla="*/ 0 h 704850"/>
                <a:gd name="connsiteX2" fmla="*/ 0 w 857250"/>
                <a:gd name="connsiteY2" fmla="*/ 80201 h 704850"/>
                <a:gd name="connsiteX3" fmla="*/ 0 w 857250"/>
                <a:gd name="connsiteY3" fmla="*/ 507778 h 704850"/>
                <a:gd name="connsiteX4" fmla="*/ 80201 w 857250"/>
                <a:gd name="connsiteY4" fmla="*/ 587978 h 704850"/>
                <a:gd name="connsiteX5" fmla="*/ 161544 w 857250"/>
                <a:gd name="connsiteY5" fmla="*/ 587978 h 704850"/>
                <a:gd name="connsiteX6" fmla="*/ 161544 w 857250"/>
                <a:gd name="connsiteY6" fmla="*/ 710756 h 704850"/>
                <a:gd name="connsiteX7" fmla="*/ 284321 w 857250"/>
                <a:gd name="connsiteY7" fmla="*/ 587978 h 704850"/>
                <a:gd name="connsiteX8" fmla="*/ 778669 w 857250"/>
                <a:gd name="connsiteY8" fmla="*/ 587978 h 704850"/>
                <a:gd name="connsiteX9" fmla="*/ 858869 w 857250"/>
                <a:gd name="connsiteY9" fmla="*/ 507778 h 704850"/>
                <a:gd name="connsiteX10" fmla="*/ 858869 w 857250"/>
                <a:gd name="connsiteY10" fmla="*/ 80201 h 704850"/>
                <a:gd name="connsiteX11" fmla="*/ 778669 w 857250"/>
                <a:gd name="connsiteY11" fmla="*/ 0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7250" h="704850">
                  <a:moveTo>
                    <a:pt x="778669" y="0"/>
                  </a:moveTo>
                  <a:lnTo>
                    <a:pt x="80201" y="0"/>
                  </a:lnTo>
                  <a:cubicBezTo>
                    <a:pt x="35909" y="0"/>
                    <a:pt x="0" y="35909"/>
                    <a:pt x="0" y="80201"/>
                  </a:cubicBezTo>
                  <a:lnTo>
                    <a:pt x="0" y="507778"/>
                  </a:lnTo>
                  <a:cubicBezTo>
                    <a:pt x="0" y="552069"/>
                    <a:pt x="35909" y="587978"/>
                    <a:pt x="80201" y="587978"/>
                  </a:cubicBezTo>
                  <a:lnTo>
                    <a:pt x="161544" y="587978"/>
                  </a:lnTo>
                  <a:lnTo>
                    <a:pt x="161544" y="710756"/>
                  </a:lnTo>
                  <a:lnTo>
                    <a:pt x="284321" y="587978"/>
                  </a:lnTo>
                  <a:lnTo>
                    <a:pt x="778669" y="587978"/>
                  </a:lnTo>
                  <a:cubicBezTo>
                    <a:pt x="822960" y="587978"/>
                    <a:pt x="858869" y="552069"/>
                    <a:pt x="858869" y="507778"/>
                  </a:cubicBezTo>
                  <a:lnTo>
                    <a:pt x="858869" y="80201"/>
                  </a:lnTo>
                  <a:cubicBezTo>
                    <a:pt x="858869" y="35909"/>
                    <a:pt x="822960" y="0"/>
                    <a:pt x="778669" y="0"/>
                  </a:cubicBezTo>
                  <a:close/>
                </a:path>
              </a:pathLst>
            </a:custGeom>
            <a:noFill/>
            <a:ln w="19050" cap="flat">
              <a:solidFill>
                <a:srgbClr val="009CB4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1CF36472-97B3-435D-B47A-A6DF40C104F9}"/>
                </a:ext>
              </a:extLst>
            </p:cNvPr>
            <p:cNvSpPr/>
            <p:nvPr/>
          </p:nvSpPr>
          <p:spPr bwMode="gray">
            <a:xfrm>
              <a:off x="863356" y="2714583"/>
              <a:ext cx="365873" cy="7174"/>
            </a:xfrm>
            <a:custGeom>
              <a:avLst/>
              <a:gdLst>
                <a:gd name="connsiteX0" fmla="*/ 0 w 485775"/>
                <a:gd name="connsiteY0" fmla="*/ 0 h 0"/>
                <a:gd name="connsiteX1" fmla="*/ 490347 w 4857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5775">
                  <a:moveTo>
                    <a:pt x="0" y="0"/>
                  </a:moveTo>
                  <a:lnTo>
                    <a:pt x="490347" y="0"/>
                  </a:lnTo>
                </a:path>
              </a:pathLst>
            </a:custGeom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E9BA0EDA-E750-4509-9BC7-0E618773BD0E}"/>
                </a:ext>
              </a:extLst>
            </p:cNvPr>
            <p:cNvSpPr/>
            <p:nvPr/>
          </p:nvSpPr>
          <p:spPr bwMode="gray">
            <a:xfrm>
              <a:off x="863356" y="2820902"/>
              <a:ext cx="265437" cy="7174"/>
            </a:xfrm>
            <a:custGeom>
              <a:avLst/>
              <a:gdLst>
                <a:gd name="connsiteX0" fmla="*/ 0 w 352425"/>
                <a:gd name="connsiteY0" fmla="*/ 0 h 0"/>
                <a:gd name="connsiteX1" fmla="*/ 352806 w 3524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2425">
                  <a:moveTo>
                    <a:pt x="0" y="0"/>
                  </a:moveTo>
                  <a:lnTo>
                    <a:pt x="352806" y="0"/>
                  </a:lnTo>
                </a:path>
              </a:pathLst>
            </a:custGeom>
            <a:ln w="19050" cap="flat">
              <a:solidFill>
                <a:srgbClr val="DCE04B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49" name="ICON 2">
            <a:extLst>
              <a:ext uri="{FF2B5EF4-FFF2-40B4-BE49-F238E27FC236}">
                <a16:creationId xmlns:a16="http://schemas.microsoft.com/office/drawing/2014/main" id="{64D2B6A2-FCFE-4E90-BDB3-F3E5B383AE8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95654" y="2820902"/>
            <a:ext cx="545223" cy="495004"/>
            <a:chOff x="1195654" y="2820902"/>
            <a:chExt cx="545223" cy="495004"/>
          </a:xfrm>
        </p:grpSpPr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E57EC7BE-BC99-4ABE-94FE-966B914A8FE3}"/>
                </a:ext>
              </a:extLst>
            </p:cNvPr>
            <p:cNvGrpSpPr/>
            <p:nvPr/>
          </p:nvGrpSpPr>
          <p:grpSpPr bwMode="gray">
            <a:xfrm>
              <a:off x="1195654" y="2820902"/>
              <a:ext cx="545223" cy="495004"/>
              <a:chOff x="1195654" y="2820902"/>
              <a:chExt cx="545223" cy="495004"/>
            </a:xfrm>
          </p:grpSpPr>
          <p:sp>
            <p:nvSpPr>
              <p:cNvPr id="53" name="Freihandform: Form 52">
                <a:extLst>
                  <a:ext uri="{FF2B5EF4-FFF2-40B4-BE49-F238E27FC236}">
                    <a16:creationId xmlns:a16="http://schemas.microsoft.com/office/drawing/2014/main" id="{F29CA46D-6CE0-4D5C-89A8-BBD9BB2117AB}"/>
                  </a:ext>
                </a:extLst>
              </p:cNvPr>
              <p:cNvSpPr/>
              <p:nvPr/>
            </p:nvSpPr>
            <p:spPr bwMode="gray">
              <a:xfrm>
                <a:off x="1195654" y="2820902"/>
                <a:ext cx="545223" cy="495004"/>
              </a:xfrm>
              <a:custGeom>
                <a:avLst/>
                <a:gdLst>
                  <a:gd name="connsiteX0" fmla="*/ 74676 w 723900"/>
                  <a:gd name="connsiteY0" fmla="*/ 0 h 657225"/>
                  <a:gd name="connsiteX1" fmla="*/ 658368 w 723900"/>
                  <a:gd name="connsiteY1" fmla="*/ 0 h 657225"/>
                  <a:gd name="connsiteX2" fmla="*/ 733044 w 723900"/>
                  <a:gd name="connsiteY2" fmla="*/ 74676 h 657225"/>
                  <a:gd name="connsiteX3" fmla="*/ 733044 w 723900"/>
                  <a:gd name="connsiteY3" fmla="*/ 472821 h 657225"/>
                  <a:gd name="connsiteX4" fmla="*/ 658368 w 723900"/>
                  <a:gd name="connsiteY4" fmla="*/ 547497 h 657225"/>
                  <a:gd name="connsiteX5" fmla="*/ 582644 w 723900"/>
                  <a:gd name="connsiteY5" fmla="*/ 547497 h 657225"/>
                  <a:gd name="connsiteX6" fmla="*/ 582644 w 723900"/>
                  <a:gd name="connsiteY6" fmla="*/ 661797 h 657225"/>
                  <a:gd name="connsiteX7" fmla="*/ 468344 w 723900"/>
                  <a:gd name="connsiteY7" fmla="*/ 547497 h 657225"/>
                  <a:gd name="connsiteX8" fmla="*/ 74676 w 723900"/>
                  <a:gd name="connsiteY8" fmla="*/ 547497 h 657225"/>
                  <a:gd name="connsiteX9" fmla="*/ 0 w 723900"/>
                  <a:gd name="connsiteY9" fmla="*/ 472821 h 657225"/>
                  <a:gd name="connsiteX10" fmla="*/ 0 w 723900"/>
                  <a:gd name="connsiteY10" fmla="*/ 74676 h 657225"/>
                  <a:gd name="connsiteX11" fmla="*/ 74676 w 723900"/>
                  <a:gd name="connsiteY11" fmla="*/ 0 h 657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900" h="657225">
                    <a:moveTo>
                      <a:pt x="74676" y="0"/>
                    </a:moveTo>
                    <a:lnTo>
                      <a:pt x="658368" y="0"/>
                    </a:lnTo>
                    <a:cubicBezTo>
                      <a:pt x="699611" y="0"/>
                      <a:pt x="733044" y="33433"/>
                      <a:pt x="733044" y="74676"/>
                    </a:cubicBezTo>
                    <a:lnTo>
                      <a:pt x="733044" y="472821"/>
                    </a:lnTo>
                    <a:cubicBezTo>
                      <a:pt x="733044" y="514064"/>
                      <a:pt x="699611" y="547497"/>
                      <a:pt x="658368" y="547497"/>
                    </a:cubicBezTo>
                    <a:lnTo>
                      <a:pt x="582644" y="547497"/>
                    </a:lnTo>
                    <a:lnTo>
                      <a:pt x="582644" y="661797"/>
                    </a:lnTo>
                    <a:lnTo>
                      <a:pt x="468344" y="547497"/>
                    </a:lnTo>
                    <a:lnTo>
                      <a:pt x="74676" y="547497"/>
                    </a:lnTo>
                    <a:cubicBezTo>
                      <a:pt x="33433" y="547497"/>
                      <a:pt x="0" y="514064"/>
                      <a:pt x="0" y="472821"/>
                    </a:cubicBezTo>
                    <a:lnTo>
                      <a:pt x="0" y="74676"/>
                    </a:lnTo>
                    <a:cubicBezTo>
                      <a:pt x="0" y="33433"/>
                      <a:pt x="33433" y="0"/>
                      <a:pt x="74676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50000"/>
                    </a:schemeClr>
                  </a:gs>
                  <a:gs pos="94000">
                    <a:srgbClr val="2B3A41"/>
                  </a:gs>
                </a:gsLst>
                <a:path path="circle">
                  <a:fillToRect l="50000" t="50000" r="50000" b="50000"/>
                </a:path>
              </a:gradFill>
              <a:ln w="19050" cap="flat">
                <a:solidFill>
                  <a:srgbClr val="009CB4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C1FC3887-F654-457C-B642-3C1260AB7C6A}"/>
                  </a:ext>
                </a:extLst>
              </p:cNvPr>
              <p:cNvSpPr/>
              <p:nvPr/>
            </p:nvSpPr>
            <p:spPr bwMode="gray">
              <a:xfrm>
                <a:off x="1400041" y="2896156"/>
                <a:ext cx="136306" cy="208046"/>
              </a:xfrm>
              <a:custGeom>
                <a:avLst/>
                <a:gdLst>
                  <a:gd name="connsiteX0" fmla="*/ 0 w 180975"/>
                  <a:gd name="connsiteY0" fmla="*/ 95155 h 276225"/>
                  <a:gd name="connsiteX1" fmla="*/ 95155 w 180975"/>
                  <a:gd name="connsiteY1" fmla="*/ 0 h 276225"/>
                  <a:gd name="connsiteX2" fmla="*/ 190310 w 180975"/>
                  <a:gd name="connsiteY2" fmla="*/ 95155 h 276225"/>
                  <a:gd name="connsiteX3" fmla="*/ 95155 w 180975"/>
                  <a:gd name="connsiteY3" fmla="*/ 190310 h 276225"/>
                  <a:gd name="connsiteX4" fmla="*/ 95155 w 180975"/>
                  <a:gd name="connsiteY4" fmla="*/ 27955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75" h="276225">
                    <a:moveTo>
                      <a:pt x="0" y="95155"/>
                    </a:moveTo>
                    <a:cubicBezTo>
                      <a:pt x="0" y="42577"/>
                      <a:pt x="42577" y="0"/>
                      <a:pt x="95155" y="0"/>
                    </a:cubicBezTo>
                    <a:cubicBezTo>
                      <a:pt x="147733" y="0"/>
                      <a:pt x="190310" y="42577"/>
                      <a:pt x="190310" y="95155"/>
                    </a:cubicBezTo>
                    <a:cubicBezTo>
                      <a:pt x="190310" y="147733"/>
                      <a:pt x="147733" y="190310"/>
                      <a:pt x="95155" y="190310"/>
                    </a:cubicBezTo>
                    <a:lnTo>
                      <a:pt x="95155" y="279559"/>
                    </a:lnTo>
                  </a:path>
                </a:pathLst>
              </a:custGeom>
              <a:noFill/>
              <a:ln w="19050" cap="flat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A83F5803-D2F8-4A35-A32D-698FCC7D30F6}"/>
                </a:ext>
              </a:extLst>
            </p:cNvPr>
            <p:cNvSpPr/>
            <p:nvPr/>
          </p:nvSpPr>
          <p:spPr bwMode="gray">
            <a:xfrm>
              <a:off x="1461666" y="3127660"/>
              <a:ext cx="14348" cy="14348"/>
            </a:xfrm>
            <a:custGeom>
              <a:avLst/>
              <a:gdLst>
                <a:gd name="connsiteX0" fmla="*/ 26670 w 19050"/>
                <a:gd name="connsiteY0" fmla="*/ 13335 h 19050"/>
                <a:gd name="connsiteX1" fmla="*/ 13335 w 19050"/>
                <a:gd name="connsiteY1" fmla="*/ 26670 h 19050"/>
                <a:gd name="connsiteX2" fmla="*/ 0 w 19050"/>
                <a:gd name="connsiteY2" fmla="*/ 13335 h 19050"/>
                <a:gd name="connsiteX3" fmla="*/ 13335 w 19050"/>
                <a:gd name="connsiteY3" fmla="*/ 0 h 19050"/>
                <a:gd name="connsiteX4" fmla="*/ 26670 w 19050"/>
                <a:gd name="connsiteY4" fmla="*/ 1333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26670" y="13335"/>
                  </a:moveTo>
                  <a:cubicBezTo>
                    <a:pt x="26670" y="20700"/>
                    <a:pt x="20700" y="26670"/>
                    <a:pt x="13335" y="26670"/>
                  </a:cubicBezTo>
                  <a:cubicBezTo>
                    <a:pt x="5970" y="26670"/>
                    <a:pt x="0" y="20700"/>
                    <a:pt x="0" y="13335"/>
                  </a:cubicBezTo>
                  <a:cubicBezTo>
                    <a:pt x="0" y="5970"/>
                    <a:pt x="5970" y="0"/>
                    <a:pt x="13335" y="0"/>
                  </a:cubicBezTo>
                  <a:cubicBezTo>
                    <a:pt x="20700" y="0"/>
                    <a:pt x="26670" y="5970"/>
                    <a:pt x="26670" y="13335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pic>
        <p:nvPicPr>
          <p:cNvPr id="17" name="Logo">
            <a:hlinkClick r:id="rId2" action="ppaction://hlinksldjump"/>
            <a:extLst>
              <a:ext uri="{FF2B5EF4-FFF2-40B4-BE49-F238E27FC236}">
                <a16:creationId xmlns:a16="http://schemas.microsoft.com/office/drawing/2014/main" id="{2C6E34E3-311E-46D3-B2DE-F036227AB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19" name="WEITER">
            <a:extLst>
              <a:ext uri="{FF2B5EF4-FFF2-40B4-BE49-F238E27FC236}">
                <a16:creationId xmlns:a16="http://schemas.microsoft.com/office/drawing/2014/main" id="{639BE481-4587-492E-843C-26992573AA2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42043CB1-15F8-4CE4-B1A6-2502ABDEB87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D96C2F9A-9EF0-4968-8A18-EB190A5E3E78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22" name="Gerader Verbinder 21">
                <a:extLst>
                  <a:ext uri="{FF2B5EF4-FFF2-40B4-BE49-F238E27FC236}">
                    <a16:creationId xmlns:a16="http://schemas.microsoft.com/office/drawing/2014/main" id="{038C91D9-13D6-4BD2-8C5B-161CE28CDE20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r Verbinder 22">
                <a:extLst>
                  <a:ext uri="{FF2B5EF4-FFF2-40B4-BE49-F238E27FC236}">
                    <a16:creationId xmlns:a16="http://schemas.microsoft.com/office/drawing/2014/main" id="{C63FE215-778C-4832-8A54-05453E6AF373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3504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17" dur="2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20000">
                                          <p:cBhvr>
                                            <p:cTn id="23" dur="2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2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Fallback>
  </mc:AlternateContent>
</p:sld>
</file>

<file path=ppt/theme/theme1.xml><?xml version="1.0" encoding="utf-8"?>
<a:theme xmlns:a="http://schemas.openxmlformats.org/drawingml/2006/main" name="UNI MARBURG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lIns="36000" tIns="36000" rIns="36000" bIns="36000" rtlCol="0" anchor="ctr"/>
      <a:lstStyle>
        <a:defPPr algn="ctr">
          <a:lnSpc>
            <a:spcPct val="90000"/>
          </a:lnSpc>
          <a:spcAft>
            <a:spcPts val="1000"/>
          </a:spcAft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DCE04B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square" lIns="0" tIns="0" rIns="0" bIns="0" rtlCol="0">
        <a:noAutofit/>
      </a:bodyPr>
      <a:lstStyle>
        <a:defPPr marL="0" indent="0" algn="l">
          <a:buNone/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1403</Words>
  <Application>Microsoft Office PowerPoint</Application>
  <PresentationFormat>Benutzerdefiniert</PresentationFormat>
  <Paragraphs>130</Paragraphs>
  <Slides>21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4" baseType="lpstr">
      <vt:lpstr>Segoe UI Light</vt:lpstr>
      <vt:lpstr>Segoe UI</vt:lpstr>
      <vt:lpstr>UNI MARBURG</vt:lpstr>
      <vt:lpstr>PowerPoint-Präsentation</vt:lpstr>
      <vt:lpstr>PowerPoint-Präsentation</vt:lpstr>
      <vt:lpstr>  Urheber- und  Leistungsschutzrechte  an Forschungsdaten</vt:lpstr>
      <vt:lpstr>  Urheber- und  Leistungsschutzrechte  an Forschungsdaten</vt:lpstr>
      <vt:lpstr>  Urheber- und  Leistungsschutzrechte  an Forschungsdaten</vt:lpstr>
      <vt:lpstr>  Urheber- und  Leistungsschutzrechte  an Forschungsdaten</vt:lpstr>
      <vt:lpstr>  Urheber- und  Leistungsschutzrechte  an Forschungsdaten</vt:lpstr>
      <vt:lpstr>PowerPoint-Präsentation</vt:lpstr>
      <vt:lpstr>Qualitative  Daten</vt:lpstr>
      <vt:lpstr>Qualitative  Daten</vt:lpstr>
      <vt:lpstr>Qualitative  Daten</vt:lpstr>
      <vt:lpstr>Wissenschaftliche  Darstellungen</vt:lpstr>
      <vt:lpstr>Fotografien und  andere Lichtbilder</vt:lpstr>
      <vt:lpstr>Fotografien und  andere Lichtbilder</vt:lpstr>
      <vt:lpstr>Fotografien und  andere Lichtbilder</vt:lpstr>
      <vt:lpstr>Quantitative  Daten</vt:lpstr>
      <vt:lpstr>Daten- banken</vt:lpstr>
      <vt:lpstr>Daten- banken</vt:lpstr>
      <vt:lpstr>Meta- daten </vt:lpstr>
      <vt:lpstr>Zusammenfassung 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Präsentation: Rechtliche Rahmenbedingungen des Forschungsdatenmanagements – Teil 1-3</dc:title>
  <dc:creator>Patrick Langner;Christian Krippes;Nina Dworschak</dc:creator>
  <cp:keywords>Forschungsdaten; Forschungsdatenmanagement; Urheberrecht; Leistungsschutzrecht; Entscheidungsbefugnis; Arbeitsvertrag; Dienstvertrag; Nutzungsrechtseinräumung; Förderbedingungen</cp:keywords>
  <dc:description/>
  <cp:lastModifiedBy>Ortrun Brand</cp:lastModifiedBy>
  <cp:revision>3154</cp:revision>
  <dcterms:created xsi:type="dcterms:W3CDTF">2015-11-26T10:37:47Z</dcterms:created>
  <dcterms:modified xsi:type="dcterms:W3CDTF">2021-03-17T14:24:25Z</dcterms:modified>
</cp:coreProperties>
</file>